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8"/>
  </p:handoutMasterIdLst>
  <p:sldIdLst>
    <p:sldId id="262" r:id="rId2"/>
    <p:sldId id="263" r:id="rId3"/>
    <p:sldId id="264" r:id="rId4"/>
    <p:sldId id="256" r:id="rId5"/>
    <p:sldId id="257" r:id="rId6"/>
    <p:sldId id="258" r:id="rId7"/>
    <p:sldId id="259" r:id="rId8"/>
    <p:sldId id="260" r:id="rId9"/>
    <p:sldId id="261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7010400" cy="92964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5" autoAdjust="0"/>
    <p:restoredTop sz="94624" autoAdjust="0"/>
  </p:normalViewPr>
  <p:slideViewPr>
    <p:cSldViewPr>
      <p:cViewPr varScale="1">
        <p:scale>
          <a:sx n="74" d="100"/>
          <a:sy n="74" d="100"/>
        </p:scale>
        <p:origin x="-39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147B8D-4BA7-40A6-8976-D232789627CB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7B679E7D-28C5-45C0-B5EC-8235C3839215}">
      <dgm:prSet phldrT="[Text]" custT="1"/>
      <dgm:spPr/>
      <dgm:t>
        <a:bodyPr/>
        <a:lstStyle/>
        <a:p>
          <a:r>
            <a:rPr lang="en-US" sz="2800" dirty="0" smtClean="0"/>
            <a:t>Part one</a:t>
          </a:r>
          <a:endParaRPr lang="th-TH" sz="2800" dirty="0"/>
        </a:p>
      </dgm:t>
    </dgm:pt>
    <dgm:pt modelId="{ED0EEBB0-0835-4EFA-93AD-882026B30680}" type="parTrans" cxnId="{4DCA862D-B336-4A6B-A7C3-4D7C4FF02194}">
      <dgm:prSet/>
      <dgm:spPr/>
      <dgm:t>
        <a:bodyPr/>
        <a:lstStyle/>
        <a:p>
          <a:endParaRPr lang="th-TH"/>
        </a:p>
      </dgm:t>
    </dgm:pt>
    <dgm:pt modelId="{F1499CF8-2193-4C1A-BF4F-E380EEB08F27}" type="sibTrans" cxnId="{4DCA862D-B336-4A6B-A7C3-4D7C4FF02194}">
      <dgm:prSet/>
      <dgm:spPr/>
      <dgm:t>
        <a:bodyPr/>
        <a:lstStyle/>
        <a:p>
          <a:endParaRPr lang="th-TH"/>
        </a:p>
      </dgm:t>
    </dgm:pt>
    <dgm:pt modelId="{E67155E2-31D8-4EA5-BCBC-48E3512A59A5}">
      <dgm:prSet phldrT="[Text]" custT="1"/>
      <dgm:spPr/>
      <dgm:t>
        <a:bodyPr/>
        <a:lstStyle/>
        <a:p>
          <a:r>
            <a:rPr lang="en-US" sz="1600" b="1" dirty="0" smtClean="0">
              <a:solidFill>
                <a:schemeClr val="bg2"/>
              </a:solidFill>
            </a:rPr>
            <a:t>Introduction</a:t>
          </a:r>
          <a:endParaRPr lang="th-TH" sz="1600" b="1" dirty="0">
            <a:solidFill>
              <a:schemeClr val="bg2"/>
            </a:solidFill>
          </a:endParaRPr>
        </a:p>
      </dgm:t>
    </dgm:pt>
    <dgm:pt modelId="{87EC2338-FD0A-4924-BA42-6CD359F8A05E}" type="parTrans" cxnId="{43D384B5-8908-4918-86BD-9977C094C4AF}">
      <dgm:prSet/>
      <dgm:spPr/>
      <dgm:t>
        <a:bodyPr/>
        <a:lstStyle/>
        <a:p>
          <a:endParaRPr lang="th-TH"/>
        </a:p>
      </dgm:t>
    </dgm:pt>
    <dgm:pt modelId="{9DE4ECDF-DC7E-42F4-A85E-03732593648D}" type="sibTrans" cxnId="{43D384B5-8908-4918-86BD-9977C094C4AF}">
      <dgm:prSet/>
      <dgm:spPr/>
      <dgm:t>
        <a:bodyPr/>
        <a:lstStyle/>
        <a:p>
          <a:endParaRPr lang="th-TH"/>
        </a:p>
      </dgm:t>
    </dgm:pt>
    <dgm:pt modelId="{B68CB57E-5C8D-47DE-B141-D30077CAFC64}">
      <dgm:prSet phldrT="[Text]" custT="1"/>
      <dgm:spPr/>
      <dgm:t>
        <a:bodyPr/>
        <a:lstStyle/>
        <a:p>
          <a:r>
            <a:rPr lang="en-US" sz="1400" dirty="0" smtClean="0">
              <a:solidFill>
                <a:schemeClr val="bg2"/>
              </a:solidFill>
            </a:rPr>
            <a:t>Chapter 1 Globalization</a:t>
          </a:r>
          <a:endParaRPr lang="th-TH" sz="1400" dirty="0">
            <a:solidFill>
              <a:schemeClr val="bg2"/>
            </a:solidFill>
          </a:endParaRPr>
        </a:p>
      </dgm:t>
    </dgm:pt>
    <dgm:pt modelId="{A96E667D-A51C-46A7-8EE3-5A0FFB64DC4E}" type="parTrans" cxnId="{D2C73CA9-D5E1-4E0B-83EF-CA92AE00C43D}">
      <dgm:prSet/>
      <dgm:spPr/>
      <dgm:t>
        <a:bodyPr/>
        <a:lstStyle/>
        <a:p>
          <a:endParaRPr lang="th-TH"/>
        </a:p>
      </dgm:t>
    </dgm:pt>
    <dgm:pt modelId="{ABBBEFBD-8D1F-4008-8F83-7EBB91F8F10F}" type="sibTrans" cxnId="{D2C73CA9-D5E1-4E0B-83EF-CA92AE00C43D}">
      <dgm:prSet/>
      <dgm:spPr/>
      <dgm:t>
        <a:bodyPr/>
        <a:lstStyle/>
        <a:p>
          <a:endParaRPr lang="th-TH"/>
        </a:p>
      </dgm:t>
    </dgm:pt>
    <dgm:pt modelId="{C39CAF9E-A53E-4704-8F9F-55E53EDF4330}">
      <dgm:prSet phldrT="[Text]" custT="1"/>
      <dgm:spPr/>
      <dgm:t>
        <a:bodyPr/>
        <a:lstStyle/>
        <a:p>
          <a:r>
            <a:rPr lang="en-US" sz="2800" dirty="0" smtClean="0"/>
            <a:t>Part two</a:t>
          </a:r>
          <a:endParaRPr lang="th-TH" sz="2800" dirty="0"/>
        </a:p>
      </dgm:t>
    </dgm:pt>
    <dgm:pt modelId="{ECED85B4-F573-4F08-8423-031AFFB47664}" type="parTrans" cxnId="{772C0283-C345-4C93-9874-2E7DB19B8BE5}">
      <dgm:prSet/>
      <dgm:spPr/>
      <dgm:t>
        <a:bodyPr/>
        <a:lstStyle/>
        <a:p>
          <a:endParaRPr lang="th-TH"/>
        </a:p>
      </dgm:t>
    </dgm:pt>
    <dgm:pt modelId="{3DBB5110-5CFD-4C1C-9ECA-E7F0CA490604}" type="sibTrans" cxnId="{772C0283-C345-4C93-9874-2E7DB19B8BE5}">
      <dgm:prSet/>
      <dgm:spPr/>
      <dgm:t>
        <a:bodyPr/>
        <a:lstStyle/>
        <a:p>
          <a:endParaRPr lang="th-TH"/>
        </a:p>
      </dgm:t>
    </dgm:pt>
    <dgm:pt modelId="{88D75A90-A6A6-43CB-A57D-BAD09D13F064}">
      <dgm:prSet phldrT="[Text]" custT="1"/>
      <dgm:spPr/>
      <dgm:t>
        <a:bodyPr/>
        <a:lstStyle/>
        <a:p>
          <a:r>
            <a:rPr lang="en-US" sz="1600" b="1" dirty="0" smtClean="0">
              <a:solidFill>
                <a:schemeClr val="bg2"/>
              </a:solidFill>
            </a:rPr>
            <a:t>Country Differences</a:t>
          </a:r>
          <a:endParaRPr lang="th-TH" sz="1600" b="1" dirty="0">
            <a:solidFill>
              <a:schemeClr val="bg2"/>
            </a:solidFill>
          </a:endParaRPr>
        </a:p>
      </dgm:t>
    </dgm:pt>
    <dgm:pt modelId="{B6E0C167-85AC-4F6F-90F2-01FD5DED64D1}" type="parTrans" cxnId="{5121FDBF-AC4E-47C5-9326-025819C22342}">
      <dgm:prSet/>
      <dgm:spPr/>
      <dgm:t>
        <a:bodyPr/>
        <a:lstStyle/>
        <a:p>
          <a:endParaRPr lang="th-TH"/>
        </a:p>
      </dgm:t>
    </dgm:pt>
    <dgm:pt modelId="{70CB1D7A-784F-4071-93F5-5578A944E26D}" type="sibTrans" cxnId="{5121FDBF-AC4E-47C5-9326-025819C22342}">
      <dgm:prSet/>
      <dgm:spPr/>
      <dgm:t>
        <a:bodyPr/>
        <a:lstStyle/>
        <a:p>
          <a:endParaRPr lang="th-TH"/>
        </a:p>
      </dgm:t>
    </dgm:pt>
    <dgm:pt modelId="{79285235-A713-4892-807A-8C2EDF8DB473}">
      <dgm:prSet phldrT="[Text]" custT="1"/>
      <dgm:spPr/>
      <dgm:t>
        <a:bodyPr/>
        <a:lstStyle/>
        <a:p>
          <a:r>
            <a:rPr lang="en-US" sz="1400" dirty="0" smtClean="0">
              <a:solidFill>
                <a:schemeClr val="bg2"/>
              </a:solidFill>
            </a:rPr>
            <a:t>Chapter 2 National Differences in Political Economy</a:t>
          </a:r>
          <a:endParaRPr lang="th-TH" sz="1400" dirty="0">
            <a:solidFill>
              <a:schemeClr val="bg2"/>
            </a:solidFill>
          </a:endParaRPr>
        </a:p>
      </dgm:t>
    </dgm:pt>
    <dgm:pt modelId="{9B529496-904B-4DB8-9721-FD2B402D6BC7}" type="parTrans" cxnId="{EFF21C98-F7C3-4FF6-873A-A483679043E2}">
      <dgm:prSet/>
      <dgm:spPr/>
      <dgm:t>
        <a:bodyPr/>
        <a:lstStyle/>
        <a:p>
          <a:endParaRPr lang="th-TH"/>
        </a:p>
      </dgm:t>
    </dgm:pt>
    <dgm:pt modelId="{D4787B60-BE1A-4B1F-B86E-831D43117597}" type="sibTrans" cxnId="{EFF21C98-F7C3-4FF6-873A-A483679043E2}">
      <dgm:prSet/>
      <dgm:spPr/>
      <dgm:t>
        <a:bodyPr/>
        <a:lstStyle/>
        <a:p>
          <a:endParaRPr lang="th-TH"/>
        </a:p>
      </dgm:t>
    </dgm:pt>
    <dgm:pt modelId="{B788BCA7-286F-45E9-BCB3-242C80331105}">
      <dgm:prSet phldrT="[Text]" custT="1"/>
      <dgm:spPr/>
      <dgm:t>
        <a:bodyPr/>
        <a:lstStyle/>
        <a:p>
          <a:r>
            <a:rPr lang="en-US" sz="2800" dirty="0" smtClean="0"/>
            <a:t>Part three</a:t>
          </a:r>
          <a:endParaRPr lang="th-TH" sz="2800" dirty="0"/>
        </a:p>
      </dgm:t>
    </dgm:pt>
    <dgm:pt modelId="{205F197B-12E4-4E0D-AFB6-F8992CC73D7E}" type="parTrans" cxnId="{9ADCC222-92A7-4F35-BFAE-0E349485221B}">
      <dgm:prSet/>
      <dgm:spPr/>
      <dgm:t>
        <a:bodyPr/>
        <a:lstStyle/>
        <a:p>
          <a:endParaRPr lang="th-TH"/>
        </a:p>
      </dgm:t>
    </dgm:pt>
    <dgm:pt modelId="{82DC896E-C398-47FA-BF28-A99816584CEF}" type="sibTrans" cxnId="{9ADCC222-92A7-4F35-BFAE-0E349485221B}">
      <dgm:prSet/>
      <dgm:spPr/>
      <dgm:t>
        <a:bodyPr/>
        <a:lstStyle/>
        <a:p>
          <a:endParaRPr lang="th-TH"/>
        </a:p>
      </dgm:t>
    </dgm:pt>
    <dgm:pt modelId="{F8C27196-A671-4C11-A91D-88AEA6276A26}">
      <dgm:prSet phldrT="[Text]" custT="1"/>
      <dgm:spPr/>
      <dgm:t>
        <a:bodyPr/>
        <a:lstStyle/>
        <a:p>
          <a:r>
            <a:rPr lang="en-US" sz="1600" b="1" dirty="0" smtClean="0">
              <a:solidFill>
                <a:schemeClr val="bg2"/>
              </a:solidFill>
            </a:rPr>
            <a:t>The Global Trade and Investment Environment</a:t>
          </a:r>
          <a:endParaRPr lang="th-TH" sz="1600" b="1" dirty="0">
            <a:solidFill>
              <a:schemeClr val="bg2"/>
            </a:solidFill>
          </a:endParaRPr>
        </a:p>
      </dgm:t>
    </dgm:pt>
    <dgm:pt modelId="{E0E96D89-CF40-4388-87A6-A8771B07F186}" type="parTrans" cxnId="{97A7BEF9-B51A-4408-8341-9A370BB4E3BE}">
      <dgm:prSet/>
      <dgm:spPr/>
      <dgm:t>
        <a:bodyPr/>
        <a:lstStyle/>
        <a:p>
          <a:endParaRPr lang="th-TH"/>
        </a:p>
      </dgm:t>
    </dgm:pt>
    <dgm:pt modelId="{B0247B4C-1D8E-4744-89AD-3B307E15BCC7}" type="sibTrans" cxnId="{97A7BEF9-B51A-4408-8341-9A370BB4E3BE}">
      <dgm:prSet/>
      <dgm:spPr/>
      <dgm:t>
        <a:bodyPr/>
        <a:lstStyle/>
        <a:p>
          <a:endParaRPr lang="th-TH"/>
        </a:p>
      </dgm:t>
    </dgm:pt>
    <dgm:pt modelId="{33831A63-8992-442F-A878-3A6A00624469}">
      <dgm:prSet phldrT="[Text]" custT="1"/>
      <dgm:spPr/>
      <dgm:t>
        <a:bodyPr/>
        <a:lstStyle/>
        <a:p>
          <a:r>
            <a:rPr lang="en-US" sz="1400" dirty="0" smtClean="0">
              <a:solidFill>
                <a:schemeClr val="bg2"/>
              </a:solidFill>
            </a:rPr>
            <a:t>Chapter 5 International Trade Theory</a:t>
          </a:r>
          <a:endParaRPr lang="th-TH" sz="1400" dirty="0">
            <a:solidFill>
              <a:schemeClr val="bg2"/>
            </a:solidFill>
          </a:endParaRPr>
        </a:p>
      </dgm:t>
    </dgm:pt>
    <dgm:pt modelId="{2EC35EE0-28ED-418E-BBFE-0A58190E266D}" type="parTrans" cxnId="{16A2C428-AD4D-4A05-B2B0-211BC2FCFF83}">
      <dgm:prSet/>
      <dgm:spPr/>
      <dgm:t>
        <a:bodyPr/>
        <a:lstStyle/>
        <a:p>
          <a:endParaRPr lang="th-TH"/>
        </a:p>
      </dgm:t>
    </dgm:pt>
    <dgm:pt modelId="{6FDF16F4-39C5-4121-9725-54C98A70BDFC}" type="sibTrans" cxnId="{16A2C428-AD4D-4A05-B2B0-211BC2FCFF83}">
      <dgm:prSet/>
      <dgm:spPr/>
      <dgm:t>
        <a:bodyPr/>
        <a:lstStyle/>
        <a:p>
          <a:endParaRPr lang="th-TH"/>
        </a:p>
      </dgm:t>
    </dgm:pt>
    <dgm:pt modelId="{1BB19D45-C283-4AB4-8F0C-E043BCAF80C9}">
      <dgm:prSet phldrT="[Text]" custT="1"/>
      <dgm:spPr/>
      <dgm:t>
        <a:bodyPr/>
        <a:lstStyle/>
        <a:p>
          <a:r>
            <a:rPr lang="en-US" sz="1400" b="0" dirty="0" smtClean="0">
              <a:solidFill>
                <a:srgbClr val="FFC000"/>
              </a:solidFill>
            </a:rPr>
            <a:t>Chapter 3 Differences in Culture</a:t>
          </a:r>
          <a:endParaRPr lang="th-TH" sz="1400" b="0" dirty="0">
            <a:solidFill>
              <a:srgbClr val="FFC000"/>
            </a:solidFill>
          </a:endParaRPr>
        </a:p>
      </dgm:t>
    </dgm:pt>
    <dgm:pt modelId="{CDA90E75-332D-4F07-8D7B-D55FF77A27EA}" type="parTrans" cxnId="{CED65EC6-B25C-4293-87EA-B1E23703DCB8}">
      <dgm:prSet/>
      <dgm:spPr/>
      <dgm:t>
        <a:bodyPr/>
        <a:lstStyle/>
        <a:p>
          <a:endParaRPr lang="th-TH"/>
        </a:p>
      </dgm:t>
    </dgm:pt>
    <dgm:pt modelId="{82098B70-ABD0-4C81-B56D-997D60200C01}" type="sibTrans" cxnId="{CED65EC6-B25C-4293-87EA-B1E23703DCB8}">
      <dgm:prSet/>
      <dgm:spPr/>
      <dgm:t>
        <a:bodyPr/>
        <a:lstStyle/>
        <a:p>
          <a:endParaRPr lang="th-TH"/>
        </a:p>
      </dgm:t>
    </dgm:pt>
    <dgm:pt modelId="{945C8154-DD60-400C-AE8C-EF1D7C0BA81B}">
      <dgm:prSet phldrT="[Text]" custT="1"/>
      <dgm:spPr/>
      <dgm:t>
        <a:bodyPr/>
        <a:lstStyle/>
        <a:p>
          <a:r>
            <a:rPr lang="en-US" sz="1400" dirty="0" smtClean="0">
              <a:solidFill>
                <a:schemeClr val="bg2"/>
              </a:solidFill>
            </a:rPr>
            <a:t>Chapter 4 Ethics in International Business</a:t>
          </a:r>
          <a:endParaRPr lang="th-TH" sz="1400" dirty="0">
            <a:solidFill>
              <a:schemeClr val="bg2"/>
            </a:solidFill>
          </a:endParaRPr>
        </a:p>
      </dgm:t>
    </dgm:pt>
    <dgm:pt modelId="{51264FB3-9DC8-4136-B2B4-2B855DEE622F}" type="parTrans" cxnId="{887EB103-2C10-4A63-B748-E952B311330D}">
      <dgm:prSet/>
      <dgm:spPr/>
      <dgm:t>
        <a:bodyPr/>
        <a:lstStyle/>
        <a:p>
          <a:endParaRPr lang="th-TH"/>
        </a:p>
      </dgm:t>
    </dgm:pt>
    <dgm:pt modelId="{64BE4AEE-938A-4450-B4D4-82B20244ED1D}" type="sibTrans" cxnId="{887EB103-2C10-4A63-B748-E952B311330D}">
      <dgm:prSet/>
      <dgm:spPr/>
      <dgm:t>
        <a:bodyPr/>
        <a:lstStyle/>
        <a:p>
          <a:endParaRPr lang="th-TH"/>
        </a:p>
      </dgm:t>
    </dgm:pt>
    <dgm:pt modelId="{C2917526-EFAC-4A2C-8876-7332A6983834}">
      <dgm:prSet phldrT="[Text]" custT="1"/>
      <dgm:spPr/>
      <dgm:t>
        <a:bodyPr/>
        <a:lstStyle/>
        <a:p>
          <a:r>
            <a:rPr lang="en-US" sz="1400" dirty="0" smtClean="0">
              <a:solidFill>
                <a:schemeClr val="bg2"/>
              </a:solidFill>
            </a:rPr>
            <a:t>Chapter 6 The Political Economy of International trade</a:t>
          </a:r>
          <a:endParaRPr lang="th-TH" sz="1400" dirty="0">
            <a:solidFill>
              <a:schemeClr val="bg2"/>
            </a:solidFill>
          </a:endParaRPr>
        </a:p>
      </dgm:t>
    </dgm:pt>
    <dgm:pt modelId="{57457B0E-DE66-439F-89AA-0B78523EA88F}" type="parTrans" cxnId="{5B62CBBE-04F1-460C-9D31-784D5323CA22}">
      <dgm:prSet/>
      <dgm:spPr/>
      <dgm:t>
        <a:bodyPr/>
        <a:lstStyle/>
        <a:p>
          <a:endParaRPr lang="th-TH"/>
        </a:p>
      </dgm:t>
    </dgm:pt>
    <dgm:pt modelId="{7B5C1859-8F7E-4B3C-8773-188BC478AEEA}" type="sibTrans" cxnId="{5B62CBBE-04F1-460C-9D31-784D5323CA22}">
      <dgm:prSet/>
      <dgm:spPr/>
      <dgm:t>
        <a:bodyPr/>
        <a:lstStyle/>
        <a:p>
          <a:endParaRPr lang="th-TH"/>
        </a:p>
      </dgm:t>
    </dgm:pt>
    <dgm:pt modelId="{38754EA1-B025-48D3-AD41-162D45A66093}">
      <dgm:prSet phldrT="[Text]" custT="1"/>
      <dgm:spPr/>
      <dgm:t>
        <a:bodyPr/>
        <a:lstStyle/>
        <a:p>
          <a:r>
            <a:rPr lang="en-US" sz="1400" dirty="0" smtClean="0">
              <a:solidFill>
                <a:schemeClr val="bg2"/>
              </a:solidFill>
            </a:rPr>
            <a:t>Chapter 7 Foreign Direct Investment</a:t>
          </a:r>
          <a:endParaRPr lang="th-TH" sz="1400" dirty="0">
            <a:solidFill>
              <a:schemeClr val="bg2"/>
            </a:solidFill>
          </a:endParaRPr>
        </a:p>
      </dgm:t>
    </dgm:pt>
    <dgm:pt modelId="{B10213BD-BBBC-4BD5-BC92-0D169D624870}" type="parTrans" cxnId="{A185E413-80AE-40B5-A1FF-07CF2093B4D7}">
      <dgm:prSet/>
      <dgm:spPr/>
      <dgm:t>
        <a:bodyPr/>
        <a:lstStyle/>
        <a:p>
          <a:endParaRPr lang="th-TH"/>
        </a:p>
      </dgm:t>
    </dgm:pt>
    <dgm:pt modelId="{BC5F7B18-BB9D-4BA6-A6AC-D3D8C51C05D3}" type="sibTrans" cxnId="{A185E413-80AE-40B5-A1FF-07CF2093B4D7}">
      <dgm:prSet/>
      <dgm:spPr/>
      <dgm:t>
        <a:bodyPr/>
        <a:lstStyle/>
        <a:p>
          <a:endParaRPr lang="th-TH"/>
        </a:p>
      </dgm:t>
    </dgm:pt>
    <dgm:pt modelId="{A51D31CD-DEB0-4135-9AB0-571982DAD118}">
      <dgm:prSet phldrT="[Text]" custT="1"/>
      <dgm:spPr/>
      <dgm:t>
        <a:bodyPr/>
        <a:lstStyle/>
        <a:p>
          <a:r>
            <a:rPr lang="en-US" sz="1400" dirty="0" smtClean="0">
              <a:solidFill>
                <a:schemeClr val="bg2"/>
              </a:solidFill>
            </a:rPr>
            <a:t>Chapter 8 Regional Economic Integration</a:t>
          </a:r>
          <a:endParaRPr lang="th-TH" sz="1400" dirty="0">
            <a:solidFill>
              <a:schemeClr val="bg2"/>
            </a:solidFill>
          </a:endParaRPr>
        </a:p>
      </dgm:t>
    </dgm:pt>
    <dgm:pt modelId="{FB52232D-236E-4AE1-9C6B-F372FDC932A2}" type="parTrans" cxnId="{62F2D688-2F1D-4AD6-BF10-55AE2E169895}">
      <dgm:prSet/>
      <dgm:spPr/>
      <dgm:t>
        <a:bodyPr/>
        <a:lstStyle/>
        <a:p>
          <a:endParaRPr lang="th-TH"/>
        </a:p>
      </dgm:t>
    </dgm:pt>
    <dgm:pt modelId="{3FA1FA63-CE4B-4BB8-A354-D1BF4B25B1E7}" type="sibTrans" cxnId="{62F2D688-2F1D-4AD6-BF10-55AE2E169895}">
      <dgm:prSet/>
      <dgm:spPr/>
      <dgm:t>
        <a:bodyPr/>
        <a:lstStyle/>
        <a:p>
          <a:endParaRPr lang="th-TH"/>
        </a:p>
      </dgm:t>
    </dgm:pt>
    <dgm:pt modelId="{5945208E-DF98-4FD4-A72B-CAC023275B69}" type="pres">
      <dgm:prSet presAssocID="{90147B8D-4BA7-40A6-8976-D232789627C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D405D203-3929-4182-AE6C-A512D8C1A07B}" type="pres">
      <dgm:prSet presAssocID="{7B679E7D-28C5-45C0-B5EC-8235C3839215}" presName="composite" presStyleCnt="0"/>
      <dgm:spPr/>
    </dgm:pt>
    <dgm:pt modelId="{20B6FA0A-68B7-4BD0-B4E3-2B93E908A235}" type="pres">
      <dgm:prSet presAssocID="{7B679E7D-28C5-45C0-B5EC-8235C3839215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5F41B15-165D-4F49-BB21-0FC40C1DF25C}" type="pres">
      <dgm:prSet presAssocID="{7B679E7D-28C5-45C0-B5EC-8235C3839215}" presName="descendantText" presStyleLbl="alignAcc1" presStyleIdx="0" presStyleCnt="3" custScaleY="100000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E6F6968-D151-4241-A542-3240B88F2ABB}" type="pres">
      <dgm:prSet presAssocID="{F1499CF8-2193-4C1A-BF4F-E380EEB08F27}" presName="sp" presStyleCnt="0"/>
      <dgm:spPr/>
    </dgm:pt>
    <dgm:pt modelId="{1397B56A-5737-4C0A-BE64-EE4EA2CCB1A2}" type="pres">
      <dgm:prSet presAssocID="{C39CAF9E-A53E-4704-8F9F-55E53EDF4330}" presName="composite" presStyleCnt="0"/>
      <dgm:spPr/>
    </dgm:pt>
    <dgm:pt modelId="{22BE8F6B-7A2F-40C1-81EA-DE133E5DBE93}" type="pres">
      <dgm:prSet presAssocID="{C39CAF9E-A53E-4704-8F9F-55E53EDF4330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04780B93-E040-4615-92A9-414C9CDEBEDE}" type="pres">
      <dgm:prSet presAssocID="{C39CAF9E-A53E-4704-8F9F-55E53EDF4330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1797425A-0D43-4317-A715-875DAE0989C1}" type="pres">
      <dgm:prSet presAssocID="{3DBB5110-5CFD-4C1C-9ECA-E7F0CA490604}" presName="sp" presStyleCnt="0"/>
      <dgm:spPr/>
    </dgm:pt>
    <dgm:pt modelId="{5489EC19-9997-4A57-9959-FA26B8DBFED7}" type="pres">
      <dgm:prSet presAssocID="{B788BCA7-286F-45E9-BCB3-242C80331105}" presName="composite" presStyleCnt="0"/>
      <dgm:spPr/>
    </dgm:pt>
    <dgm:pt modelId="{25D6A51E-3B9D-4EF9-A03C-09AFC768A3E4}" type="pres">
      <dgm:prSet presAssocID="{B788BCA7-286F-45E9-BCB3-242C80331105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8CD5529B-D274-4278-8C58-95A32C5CA2A8}" type="pres">
      <dgm:prSet presAssocID="{B788BCA7-286F-45E9-BCB3-242C80331105}" presName="descendantText" presStyleLbl="alignAcc1" presStyleIdx="2" presStyleCnt="3" custScaleY="123389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62F2D688-2F1D-4AD6-BF10-55AE2E169895}" srcId="{F8C27196-A671-4C11-A91D-88AEA6276A26}" destId="{A51D31CD-DEB0-4135-9AB0-571982DAD118}" srcOrd="3" destOrd="0" parTransId="{FB52232D-236E-4AE1-9C6B-F372FDC932A2}" sibTransId="{3FA1FA63-CE4B-4BB8-A354-D1BF4B25B1E7}"/>
    <dgm:cxn modelId="{EFF21C98-F7C3-4FF6-873A-A483679043E2}" srcId="{88D75A90-A6A6-43CB-A57D-BAD09D13F064}" destId="{79285235-A713-4892-807A-8C2EDF8DB473}" srcOrd="0" destOrd="0" parTransId="{9B529496-904B-4DB8-9721-FD2B402D6BC7}" sibTransId="{D4787B60-BE1A-4B1F-B86E-831D43117597}"/>
    <dgm:cxn modelId="{9B90FDBE-F880-4E8E-AE7D-F0137E2CE165}" type="presOf" srcId="{90147B8D-4BA7-40A6-8976-D232789627CB}" destId="{5945208E-DF98-4FD4-A72B-CAC023275B69}" srcOrd="0" destOrd="0" presId="urn:microsoft.com/office/officeart/2005/8/layout/chevron2"/>
    <dgm:cxn modelId="{D2C73CA9-D5E1-4E0B-83EF-CA92AE00C43D}" srcId="{E67155E2-31D8-4EA5-BCBC-48E3512A59A5}" destId="{B68CB57E-5C8D-47DE-B141-D30077CAFC64}" srcOrd="0" destOrd="0" parTransId="{A96E667D-A51C-46A7-8EE3-5A0FFB64DC4E}" sibTransId="{ABBBEFBD-8D1F-4008-8F83-7EBB91F8F10F}"/>
    <dgm:cxn modelId="{CED65EC6-B25C-4293-87EA-B1E23703DCB8}" srcId="{88D75A90-A6A6-43CB-A57D-BAD09D13F064}" destId="{1BB19D45-C283-4AB4-8F0C-E043BCAF80C9}" srcOrd="1" destOrd="0" parTransId="{CDA90E75-332D-4F07-8D7B-D55FF77A27EA}" sibTransId="{82098B70-ABD0-4C81-B56D-997D60200C01}"/>
    <dgm:cxn modelId="{5B3F4180-4974-47A3-8752-CD145BB07A66}" type="presOf" srcId="{A51D31CD-DEB0-4135-9AB0-571982DAD118}" destId="{8CD5529B-D274-4278-8C58-95A32C5CA2A8}" srcOrd="0" destOrd="4" presId="urn:microsoft.com/office/officeart/2005/8/layout/chevron2"/>
    <dgm:cxn modelId="{36B2A0CC-D69F-4294-AF0E-C41F95499758}" type="presOf" srcId="{F8C27196-A671-4C11-A91D-88AEA6276A26}" destId="{8CD5529B-D274-4278-8C58-95A32C5CA2A8}" srcOrd="0" destOrd="0" presId="urn:microsoft.com/office/officeart/2005/8/layout/chevron2"/>
    <dgm:cxn modelId="{28843CA6-F8CE-456F-BE10-A891875E2A6E}" type="presOf" srcId="{C39CAF9E-A53E-4704-8F9F-55E53EDF4330}" destId="{22BE8F6B-7A2F-40C1-81EA-DE133E5DBE93}" srcOrd="0" destOrd="0" presId="urn:microsoft.com/office/officeart/2005/8/layout/chevron2"/>
    <dgm:cxn modelId="{A185E413-80AE-40B5-A1FF-07CF2093B4D7}" srcId="{F8C27196-A671-4C11-A91D-88AEA6276A26}" destId="{38754EA1-B025-48D3-AD41-162D45A66093}" srcOrd="2" destOrd="0" parTransId="{B10213BD-BBBC-4BD5-BC92-0D169D624870}" sibTransId="{BC5F7B18-BB9D-4BA6-A6AC-D3D8C51C05D3}"/>
    <dgm:cxn modelId="{A1CC8B04-EEF2-48F5-B3D8-125B7A6DE2A0}" type="presOf" srcId="{38754EA1-B025-48D3-AD41-162D45A66093}" destId="{8CD5529B-D274-4278-8C58-95A32C5CA2A8}" srcOrd="0" destOrd="3" presId="urn:microsoft.com/office/officeart/2005/8/layout/chevron2"/>
    <dgm:cxn modelId="{43D384B5-8908-4918-86BD-9977C094C4AF}" srcId="{7B679E7D-28C5-45C0-B5EC-8235C3839215}" destId="{E67155E2-31D8-4EA5-BCBC-48E3512A59A5}" srcOrd="0" destOrd="0" parTransId="{87EC2338-FD0A-4924-BA42-6CD359F8A05E}" sibTransId="{9DE4ECDF-DC7E-42F4-A85E-03732593648D}"/>
    <dgm:cxn modelId="{772C0283-C345-4C93-9874-2E7DB19B8BE5}" srcId="{90147B8D-4BA7-40A6-8976-D232789627CB}" destId="{C39CAF9E-A53E-4704-8F9F-55E53EDF4330}" srcOrd="1" destOrd="0" parTransId="{ECED85B4-F573-4F08-8423-031AFFB47664}" sibTransId="{3DBB5110-5CFD-4C1C-9ECA-E7F0CA490604}"/>
    <dgm:cxn modelId="{5121FDBF-AC4E-47C5-9326-025819C22342}" srcId="{C39CAF9E-A53E-4704-8F9F-55E53EDF4330}" destId="{88D75A90-A6A6-43CB-A57D-BAD09D13F064}" srcOrd="0" destOrd="0" parTransId="{B6E0C167-85AC-4F6F-90F2-01FD5DED64D1}" sibTransId="{70CB1D7A-784F-4071-93F5-5578A944E26D}"/>
    <dgm:cxn modelId="{E59FD1DA-275D-45A3-BF38-F221B4D850FF}" type="presOf" srcId="{33831A63-8992-442F-A878-3A6A00624469}" destId="{8CD5529B-D274-4278-8C58-95A32C5CA2A8}" srcOrd="0" destOrd="1" presId="urn:microsoft.com/office/officeart/2005/8/layout/chevron2"/>
    <dgm:cxn modelId="{16A2C428-AD4D-4A05-B2B0-211BC2FCFF83}" srcId="{F8C27196-A671-4C11-A91D-88AEA6276A26}" destId="{33831A63-8992-442F-A878-3A6A00624469}" srcOrd="0" destOrd="0" parTransId="{2EC35EE0-28ED-418E-BBFE-0A58190E266D}" sibTransId="{6FDF16F4-39C5-4121-9725-54C98A70BDFC}"/>
    <dgm:cxn modelId="{A55AFF63-38F2-4E1F-B7D5-21A6BB5930B7}" type="presOf" srcId="{B68CB57E-5C8D-47DE-B141-D30077CAFC64}" destId="{95F41B15-165D-4F49-BB21-0FC40C1DF25C}" srcOrd="0" destOrd="1" presId="urn:microsoft.com/office/officeart/2005/8/layout/chevron2"/>
    <dgm:cxn modelId="{4DCA862D-B336-4A6B-A7C3-4D7C4FF02194}" srcId="{90147B8D-4BA7-40A6-8976-D232789627CB}" destId="{7B679E7D-28C5-45C0-B5EC-8235C3839215}" srcOrd="0" destOrd="0" parTransId="{ED0EEBB0-0835-4EFA-93AD-882026B30680}" sibTransId="{F1499CF8-2193-4C1A-BF4F-E380EEB08F27}"/>
    <dgm:cxn modelId="{A34A528F-E5C8-4DE5-9447-BA61616F2043}" type="presOf" srcId="{1BB19D45-C283-4AB4-8F0C-E043BCAF80C9}" destId="{04780B93-E040-4615-92A9-414C9CDEBEDE}" srcOrd="0" destOrd="2" presId="urn:microsoft.com/office/officeart/2005/8/layout/chevron2"/>
    <dgm:cxn modelId="{5EB2A448-BE59-40C4-BF15-A646F01D3EE9}" type="presOf" srcId="{945C8154-DD60-400C-AE8C-EF1D7C0BA81B}" destId="{04780B93-E040-4615-92A9-414C9CDEBEDE}" srcOrd="0" destOrd="3" presId="urn:microsoft.com/office/officeart/2005/8/layout/chevron2"/>
    <dgm:cxn modelId="{B169BE7F-8516-451A-8943-A5E1C11F1DAF}" type="presOf" srcId="{B788BCA7-286F-45E9-BCB3-242C80331105}" destId="{25D6A51E-3B9D-4EF9-A03C-09AFC768A3E4}" srcOrd="0" destOrd="0" presId="urn:microsoft.com/office/officeart/2005/8/layout/chevron2"/>
    <dgm:cxn modelId="{E11149E3-F200-4426-9A1F-14441A5480E3}" type="presOf" srcId="{C2917526-EFAC-4A2C-8876-7332A6983834}" destId="{8CD5529B-D274-4278-8C58-95A32C5CA2A8}" srcOrd="0" destOrd="2" presId="urn:microsoft.com/office/officeart/2005/8/layout/chevron2"/>
    <dgm:cxn modelId="{887EB103-2C10-4A63-B748-E952B311330D}" srcId="{88D75A90-A6A6-43CB-A57D-BAD09D13F064}" destId="{945C8154-DD60-400C-AE8C-EF1D7C0BA81B}" srcOrd="2" destOrd="0" parTransId="{51264FB3-9DC8-4136-B2B4-2B855DEE622F}" sibTransId="{64BE4AEE-938A-4450-B4D4-82B20244ED1D}"/>
    <dgm:cxn modelId="{97A7BEF9-B51A-4408-8341-9A370BB4E3BE}" srcId="{B788BCA7-286F-45E9-BCB3-242C80331105}" destId="{F8C27196-A671-4C11-A91D-88AEA6276A26}" srcOrd="0" destOrd="0" parTransId="{E0E96D89-CF40-4388-87A6-A8771B07F186}" sibTransId="{B0247B4C-1D8E-4744-89AD-3B307E15BCC7}"/>
    <dgm:cxn modelId="{2211E2EE-40FE-4883-861A-C82BCB74D063}" type="presOf" srcId="{E67155E2-31D8-4EA5-BCBC-48E3512A59A5}" destId="{95F41B15-165D-4F49-BB21-0FC40C1DF25C}" srcOrd="0" destOrd="0" presId="urn:microsoft.com/office/officeart/2005/8/layout/chevron2"/>
    <dgm:cxn modelId="{5B62CBBE-04F1-460C-9D31-784D5323CA22}" srcId="{F8C27196-A671-4C11-A91D-88AEA6276A26}" destId="{C2917526-EFAC-4A2C-8876-7332A6983834}" srcOrd="1" destOrd="0" parTransId="{57457B0E-DE66-439F-89AA-0B78523EA88F}" sibTransId="{7B5C1859-8F7E-4B3C-8773-188BC478AEEA}"/>
    <dgm:cxn modelId="{F673A832-9B7D-4243-8E61-34DADFABB86E}" type="presOf" srcId="{79285235-A713-4892-807A-8C2EDF8DB473}" destId="{04780B93-E040-4615-92A9-414C9CDEBEDE}" srcOrd="0" destOrd="1" presId="urn:microsoft.com/office/officeart/2005/8/layout/chevron2"/>
    <dgm:cxn modelId="{5580D044-B0AA-4BA3-8BD1-0DE02C67ADCD}" type="presOf" srcId="{88D75A90-A6A6-43CB-A57D-BAD09D13F064}" destId="{04780B93-E040-4615-92A9-414C9CDEBEDE}" srcOrd="0" destOrd="0" presId="urn:microsoft.com/office/officeart/2005/8/layout/chevron2"/>
    <dgm:cxn modelId="{9ADCC222-92A7-4F35-BFAE-0E349485221B}" srcId="{90147B8D-4BA7-40A6-8976-D232789627CB}" destId="{B788BCA7-286F-45E9-BCB3-242C80331105}" srcOrd="2" destOrd="0" parTransId="{205F197B-12E4-4E0D-AFB6-F8992CC73D7E}" sibTransId="{82DC896E-C398-47FA-BF28-A99816584CEF}"/>
    <dgm:cxn modelId="{C86C4B09-B867-443A-AEB3-E53F5771A0F2}" type="presOf" srcId="{7B679E7D-28C5-45C0-B5EC-8235C3839215}" destId="{20B6FA0A-68B7-4BD0-B4E3-2B93E908A235}" srcOrd="0" destOrd="0" presId="urn:microsoft.com/office/officeart/2005/8/layout/chevron2"/>
    <dgm:cxn modelId="{D9D5A8C3-8F1E-42F0-A01E-BCB64178629F}" type="presParOf" srcId="{5945208E-DF98-4FD4-A72B-CAC023275B69}" destId="{D405D203-3929-4182-AE6C-A512D8C1A07B}" srcOrd="0" destOrd="0" presId="urn:microsoft.com/office/officeart/2005/8/layout/chevron2"/>
    <dgm:cxn modelId="{C2EA6B8B-1D5C-4B41-BF44-3F92449EC91C}" type="presParOf" srcId="{D405D203-3929-4182-AE6C-A512D8C1A07B}" destId="{20B6FA0A-68B7-4BD0-B4E3-2B93E908A235}" srcOrd="0" destOrd="0" presId="urn:microsoft.com/office/officeart/2005/8/layout/chevron2"/>
    <dgm:cxn modelId="{3B8DD42C-81AD-441A-82D1-B4BA2BE37FDA}" type="presParOf" srcId="{D405D203-3929-4182-AE6C-A512D8C1A07B}" destId="{95F41B15-165D-4F49-BB21-0FC40C1DF25C}" srcOrd="1" destOrd="0" presId="urn:microsoft.com/office/officeart/2005/8/layout/chevron2"/>
    <dgm:cxn modelId="{5EC182E4-34BD-498A-A189-8B6F532810E6}" type="presParOf" srcId="{5945208E-DF98-4FD4-A72B-CAC023275B69}" destId="{9E6F6968-D151-4241-A542-3240B88F2ABB}" srcOrd="1" destOrd="0" presId="urn:microsoft.com/office/officeart/2005/8/layout/chevron2"/>
    <dgm:cxn modelId="{D5C17CEC-118C-4DF7-B8AE-52BA315E41B2}" type="presParOf" srcId="{5945208E-DF98-4FD4-A72B-CAC023275B69}" destId="{1397B56A-5737-4C0A-BE64-EE4EA2CCB1A2}" srcOrd="2" destOrd="0" presId="urn:microsoft.com/office/officeart/2005/8/layout/chevron2"/>
    <dgm:cxn modelId="{5189F89C-5BDA-4DAD-8D35-A3358AA0596D}" type="presParOf" srcId="{1397B56A-5737-4C0A-BE64-EE4EA2CCB1A2}" destId="{22BE8F6B-7A2F-40C1-81EA-DE133E5DBE93}" srcOrd="0" destOrd="0" presId="urn:microsoft.com/office/officeart/2005/8/layout/chevron2"/>
    <dgm:cxn modelId="{A3F5079E-04E4-4965-8A73-D611DE984E16}" type="presParOf" srcId="{1397B56A-5737-4C0A-BE64-EE4EA2CCB1A2}" destId="{04780B93-E040-4615-92A9-414C9CDEBEDE}" srcOrd="1" destOrd="0" presId="urn:microsoft.com/office/officeart/2005/8/layout/chevron2"/>
    <dgm:cxn modelId="{286D5428-D068-45BC-898F-AA71EAC73903}" type="presParOf" srcId="{5945208E-DF98-4FD4-A72B-CAC023275B69}" destId="{1797425A-0D43-4317-A715-875DAE0989C1}" srcOrd="3" destOrd="0" presId="urn:microsoft.com/office/officeart/2005/8/layout/chevron2"/>
    <dgm:cxn modelId="{B17F3550-BD08-4870-92D1-C2F50CE5537B}" type="presParOf" srcId="{5945208E-DF98-4FD4-A72B-CAC023275B69}" destId="{5489EC19-9997-4A57-9959-FA26B8DBFED7}" srcOrd="4" destOrd="0" presId="urn:microsoft.com/office/officeart/2005/8/layout/chevron2"/>
    <dgm:cxn modelId="{1160E7D3-3055-4A33-ADF2-82E506DA1842}" type="presParOf" srcId="{5489EC19-9997-4A57-9959-FA26B8DBFED7}" destId="{25D6A51E-3B9D-4EF9-A03C-09AFC768A3E4}" srcOrd="0" destOrd="0" presId="urn:microsoft.com/office/officeart/2005/8/layout/chevron2"/>
    <dgm:cxn modelId="{C288F0D3-9C65-4042-9FA4-7FDA807BEAB6}" type="presParOf" srcId="{5489EC19-9997-4A57-9959-FA26B8DBFED7}" destId="{8CD5529B-D274-4278-8C58-95A32C5CA2A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0147B8D-4BA7-40A6-8976-D232789627CB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7B679E7D-28C5-45C0-B5EC-8235C3839215}">
      <dgm:prSet phldrT="[Text]" custT="1"/>
      <dgm:spPr/>
      <dgm:t>
        <a:bodyPr/>
        <a:lstStyle/>
        <a:p>
          <a:r>
            <a:rPr lang="en-US" sz="2800" dirty="0" smtClean="0"/>
            <a:t>Part four</a:t>
          </a:r>
          <a:endParaRPr lang="th-TH" sz="2800" dirty="0"/>
        </a:p>
      </dgm:t>
    </dgm:pt>
    <dgm:pt modelId="{ED0EEBB0-0835-4EFA-93AD-882026B30680}" type="parTrans" cxnId="{4DCA862D-B336-4A6B-A7C3-4D7C4FF02194}">
      <dgm:prSet/>
      <dgm:spPr/>
      <dgm:t>
        <a:bodyPr/>
        <a:lstStyle/>
        <a:p>
          <a:endParaRPr lang="th-TH"/>
        </a:p>
      </dgm:t>
    </dgm:pt>
    <dgm:pt modelId="{F1499CF8-2193-4C1A-BF4F-E380EEB08F27}" type="sibTrans" cxnId="{4DCA862D-B336-4A6B-A7C3-4D7C4FF02194}">
      <dgm:prSet/>
      <dgm:spPr/>
      <dgm:t>
        <a:bodyPr/>
        <a:lstStyle/>
        <a:p>
          <a:endParaRPr lang="th-TH"/>
        </a:p>
      </dgm:t>
    </dgm:pt>
    <dgm:pt modelId="{E67155E2-31D8-4EA5-BCBC-48E3512A59A5}">
      <dgm:prSet phldrT="[Text]" custT="1"/>
      <dgm:spPr/>
      <dgm:t>
        <a:bodyPr/>
        <a:lstStyle/>
        <a:p>
          <a:r>
            <a:rPr lang="en-US" sz="1400" b="1" dirty="0" smtClean="0">
              <a:solidFill>
                <a:schemeClr val="bg2"/>
              </a:solidFill>
            </a:rPr>
            <a:t>The Global Monetary System</a:t>
          </a:r>
          <a:endParaRPr lang="th-TH" sz="1400" b="1" dirty="0">
            <a:solidFill>
              <a:schemeClr val="bg2"/>
            </a:solidFill>
          </a:endParaRPr>
        </a:p>
      </dgm:t>
    </dgm:pt>
    <dgm:pt modelId="{87EC2338-FD0A-4924-BA42-6CD359F8A05E}" type="parTrans" cxnId="{43D384B5-8908-4918-86BD-9977C094C4AF}">
      <dgm:prSet/>
      <dgm:spPr/>
      <dgm:t>
        <a:bodyPr/>
        <a:lstStyle/>
        <a:p>
          <a:endParaRPr lang="th-TH"/>
        </a:p>
      </dgm:t>
    </dgm:pt>
    <dgm:pt modelId="{9DE4ECDF-DC7E-42F4-A85E-03732593648D}" type="sibTrans" cxnId="{43D384B5-8908-4918-86BD-9977C094C4AF}">
      <dgm:prSet/>
      <dgm:spPr/>
      <dgm:t>
        <a:bodyPr/>
        <a:lstStyle/>
        <a:p>
          <a:endParaRPr lang="th-TH"/>
        </a:p>
      </dgm:t>
    </dgm:pt>
    <dgm:pt modelId="{B68CB57E-5C8D-47DE-B141-D30077CAFC64}">
      <dgm:prSet phldrT="[Text]" custT="1"/>
      <dgm:spPr/>
      <dgm:t>
        <a:bodyPr/>
        <a:lstStyle/>
        <a:p>
          <a:r>
            <a:rPr lang="en-US" sz="1400" dirty="0" smtClean="0">
              <a:solidFill>
                <a:schemeClr val="bg2"/>
              </a:solidFill>
            </a:rPr>
            <a:t>Chapter 9   The Foreign Exchange Market</a:t>
          </a:r>
          <a:endParaRPr lang="th-TH" sz="1400" dirty="0">
            <a:solidFill>
              <a:schemeClr val="bg2"/>
            </a:solidFill>
          </a:endParaRPr>
        </a:p>
      </dgm:t>
    </dgm:pt>
    <dgm:pt modelId="{A96E667D-A51C-46A7-8EE3-5A0FFB64DC4E}" type="parTrans" cxnId="{D2C73CA9-D5E1-4E0B-83EF-CA92AE00C43D}">
      <dgm:prSet/>
      <dgm:spPr/>
      <dgm:t>
        <a:bodyPr/>
        <a:lstStyle/>
        <a:p>
          <a:endParaRPr lang="th-TH"/>
        </a:p>
      </dgm:t>
    </dgm:pt>
    <dgm:pt modelId="{ABBBEFBD-8D1F-4008-8F83-7EBB91F8F10F}" type="sibTrans" cxnId="{D2C73CA9-D5E1-4E0B-83EF-CA92AE00C43D}">
      <dgm:prSet/>
      <dgm:spPr/>
      <dgm:t>
        <a:bodyPr/>
        <a:lstStyle/>
        <a:p>
          <a:endParaRPr lang="th-TH"/>
        </a:p>
      </dgm:t>
    </dgm:pt>
    <dgm:pt modelId="{C39CAF9E-A53E-4704-8F9F-55E53EDF4330}">
      <dgm:prSet phldrT="[Text]" custT="1"/>
      <dgm:spPr/>
      <dgm:t>
        <a:bodyPr/>
        <a:lstStyle/>
        <a:p>
          <a:r>
            <a:rPr lang="en-US" sz="2800" dirty="0" smtClean="0"/>
            <a:t>Part five</a:t>
          </a:r>
          <a:endParaRPr lang="th-TH" sz="2800" dirty="0"/>
        </a:p>
      </dgm:t>
    </dgm:pt>
    <dgm:pt modelId="{ECED85B4-F573-4F08-8423-031AFFB47664}" type="parTrans" cxnId="{772C0283-C345-4C93-9874-2E7DB19B8BE5}">
      <dgm:prSet/>
      <dgm:spPr/>
      <dgm:t>
        <a:bodyPr/>
        <a:lstStyle/>
        <a:p>
          <a:endParaRPr lang="th-TH"/>
        </a:p>
      </dgm:t>
    </dgm:pt>
    <dgm:pt modelId="{3DBB5110-5CFD-4C1C-9ECA-E7F0CA490604}" type="sibTrans" cxnId="{772C0283-C345-4C93-9874-2E7DB19B8BE5}">
      <dgm:prSet/>
      <dgm:spPr/>
      <dgm:t>
        <a:bodyPr/>
        <a:lstStyle/>
        <a:p>
          <a:endParaRPr lang="th-TH"/>
        </a:p>
      </dgm:t>
    </dgm:pt>
    <dgm:pt modelId="{88D75A90-A6A6-43CB-A57D-BAD09D13F064}">
      <dgm:prSet phldrT="[Text]" custT="1"/>
      <dgm:spPr/>
      <dgm:t>
        <a:bodyPr/>
        <a:lstStyle/>
        <a:p>
          <a:r>
            <a:rPr lang="en-US" sz="1400" b="1" dirty="0" smtClean="0">
              <a:solidFill>
                <a:schemeClr val="bg2"/>
              </a:solidFill>
            </a:rPr>
            <a:t>The Strategy and Structure of International Business</a:t>
          </a:r>
          <a:endParaRPr lang="th-TH" sz="1400" b="1" dirty="0">
            <a:solidFill>
              <a:schemeClr val="bg2"/>
            </a:solidFill>
          </a:endParaRPr>
        </a:p>
      </dgm:t>
    </dgm:pt>
    <dgm:pt modelId="{B6E0C167-85AC-4F6F-90F2-01FD5DED64D1}" type="parTrans" cxnId="{5121FDBF-AC4E-47C5-9326-025819C22342}">
      <dgm:prSet/>
      <dgm:spPr/>
      <dgm:t>
        <a:bodyPr/>
        <a:lstStyle/>
        <a:p>
          <a:endParaRPr lang="th-TH"/>
        </a:p>
      </dgm:t>
    </dgm:pt>
    <dgm:pt modelId="{70CB1D7A-784F-4071-93F5-5578A944E26D}" type="sibTrans" cxnId="{5121FDBF-AC4E-47C5-9326-025819C22342}">
      <dgm:prSet/>
      <dgm:spPr/>
      <dgm:t>
        <a:bodyPr/>
        <a:lstStyle/>
        <a:p>
          <a:endParaRPr lang="th-TH"/>
        </a:p>
      </dgm:t>
    </dgm:pt>
    <dgm:pt modelId="{79285235-A713-4892-807A-8C2EDF8DB473}">
      <dgm:prSet phldrT="[Text]" custT="1"/>
      <dgm:spPr/>
      <dgm:t>
        <a:bodyPr/>
        <a:lstStyle/>
        <a:p>
          <a:r>
            <a:rPr lang="en-US" sz="1400" dirty="0" smtClean="0">
              <a:solidFill>
                <a:schemeClr val="bg2"/>
              </a:solidFill>
            </a:rPr>
            <a:t>Chapter 12 The Strategy of International Business</a:t>
          </a:r>
          <a:endParaRPr lang="th-TH" sz="1400" dirty="0">
            <a:solidFill>
              <a:schemeClr val="bg2"/>
            </a:solidFill>
          </a:endParaRPr>
        </a:p>
      </dgm:t>
    </dgm:pt>
    <dgm:pt modelId="{9B529496-904B-4DB8-9721-FD2B402D6BC7}" type="parTrans" cxnId="{EFF21C98-F7C3-4FF6-873A-A483679043E2}">
      <dgm:prSet/>
      <dgm:spPr/>
      <dgm:t>
        <a:bodyPr/>
        <a:lstStyle/>
        <a:p>
          <a:endParaRPr lang="th-TH"/>
        </a:p>
      </dgm:t>
    </dgm:pt>
    <dgm:pt modelId="{D4787B60-BE1A-4B1F-B86E-831D43117597}" type="sibTrans" cxnId="{EFF21C98-F7C3-4FF6-873A-A483679043E2}">
      <dgm:prSet/>
      <dgm:spPr/>
      <dgm:t>
        <a:bodyPr/>
        <a:lstStyle/>
        <a:p>
          <a:endParaRPr lang="th-TH"/>
        </a:p>
      </dgm:t>
    </dgm:pt>
    <dgm:pt modelId="{B788BCA7-286F-45E9-BCB3-242C80331105}">
      <dgm:prSet phldrT="[Text]" custT="1"/>
      <dgm:spPr/>
      <dgm:t>
        <a:bodyPr/>
        <a:lstStyle/>
        <a:p>
          <a:r>
            <a:rPr lang="en-US" sz="2800" dirty="0" smtClean="0"/>
            <a:t>Part  six</a:t>
          </a:r>
          <a:endParaRPr lang="th-TH" sz="2800" dirty="0"/>
        </a:p>
      </dgm:t>
    </dgm:pt>
    <dgm:pt modelId="{205F197B-12E4-4E0D-AFB6-F8992CC73D7E}" type="parTrans" cxnId="{9ADCC222-92A7-4F35-BFAE-0E349485221B}">
      <dgm:prSet/>
      <dgm:spPr/>
      <dgm:t>
        <a:bodyPr/>
        <a:lstStyle/>
        <a:p>
          <a:endParaRPr lang="th-TH"/>
        </a:p>
      </dgm:t>
    </dgm:pt>
    <dgm:pt modelId="{82DC896E-C398-47FA-BF28-A99816584CEF}" type="sibTrans" cxnId="{9ADCC222-92A7-4F35-BFAE-0E349485221B}">
      <dgm:prSet/>
      <dgm:spPr/>
      <dgm:t>
        <a:bodyPr/>
        <a:lstStyle/>
        <a:p>
          <a:endParaRPr lang="th-TH"/>
        </a:p>
      </dgm:t>
    </dgm:pt>
    <dgm:pt modelId="{F8C27196-A671-4C11-A91D-88AEA6276A26}">
      <dgm:prSet phldrT="[Text]" custT="1"/>
      <dgm:spPr/>
      <dgm:t>
        <a:bodyPr/>
        <a:lstStyle/>
        <a:p>
          <a:r>
            <a:rPr lang="en-US" sz="1400" b="1" dirty="0" smtClean="0">
              <a:solidFill>
                <a:schemeClr val="bg2"/>
              </a:solidFill>
            </a:rPr>
            <a:t>The Global Trade and Investment Environment</a:t>
          </a:r>
          <a:endParaRPr lang="th-TH" sz="1400" b="1" dirty="0">
            <a:solidFill>
              <a:schemeClr val="bg2"/>
            </a:solidFill>
          </a:endParaRPr>
        </a:p>
      </dgm:t>
    </dgm:pt>
    <dgm:pt modelId="{E0E96D89-CF40-4388-87A6-A8771B07F186}" type="parTrans" cxnId="{97A7BEF9-B51A-4408-8341-9A370BB4E3BE}">
      <dgm:prSet/>
      <dgm:spPr/>
      <dgm:t>
        <a:bodyPr/>
        <a:lstStyle/>
        <a:p>
          <a:endParaRPr lang="th-TH"/>
        </a:p>
      </dgm:t>
    </dgm:pt>
    <dgm:pt modelId="{B0247B4C-1D8E-4744-89AD-3B307E15BCC7}" type="sibTrans" cxnId="{97A7BEF9-B51A-4408-8341-9A370BB4E3BE}">
      <dgm:prSet/>
      <dgm:spPr/>
      <dgm:t>
        <a:bodyPr/>
        <a:lstStyle/>
        <a:p>
          <a:endParaRPr lang="th-TH"/>
        </a:p>
      </dgm:t>
    </dgm:pt>
    <dgm:pt modelId="{33831A63-8992-442F-A878-3A6A00624469}">
      <dgm:prSet phldrT="[Text]" custT="1"/>
      <dgm:spPr/>
      <dgm:t>
        <a:bodyPr/>
        <a:lstStyle/>
        <a:p>
          <a:r>
            <a:rPr lang="en-US" sz="1400" dirty="0" smtClean="0">
              <a:solidFill>
                <a:schemeClr val="bg2"/>
              </a:solidFill>
            </a:rPr>
            <a:t>Chapter 15 Exporting, Importing, and Countertrade</a:t>
          </a:r>
          <a:endParaRPr lang="th-TH" sz="1400" dirty="0">
            <a:solidFill>
              <a:schemeClr val="bg2"/>
            </a:solidFill>
          </a:endParaRPr>
        </a:p>
      </dgm:t>
    </dgm:pt>
    <dgm:pt modelId="{2EC35EE0-28ED-418E-BBFE-0A58190E266D}" type="parTrans" cxnId="{16A2C428-AD4D-4A05-B2B0-211BC2FCFF83}">
      <dgm:prSet/>
      <dgm:spPr/>
      <dgm:t>
        <a:bodyPr/>
        <a:lstStyle/>
        <a:p>
          <a:endParaRPr lang="th-TH"/>
        </a:p>
      </dgm:t>
    </dgm:pt>
    <dgm:pt modelId="{6FDF16F4-39C5-4121-9725-54C98A70BDFC}" type="sibTrans" cxnId="{16A2C428-AD4D-4A05-B2B0-211BC2FCFF83}">
      <dgm:prSet/>
      <dgm:spPr/>
      <dgm:t>
        <a:bodyPr/>
        <a:lstStyle/>
        <a:p>
          <a:endParaRPr lang="th-TH"/>
        </a:p>
      </dgm:t>
    </dgm:pt>
    <dgm:pt modelId="{1BB19D45-C283-4AB4-8F0C-E043BCAF80C9}">
      <dgm:prSet phldrT="[Text]" custT="1"/>
      <dgm:spPr/>
      <dgm:t>
        <a:bodyPr/>
        <a:lstStyle/>
        <a:p>
          <a:r>
            <a:rPr lang="en-US" sz="1400" dirty="0" smtClean="0">
              <a:solidFill>
                <a:schemeClr val="bg2"/>
              </a:solidFill>
            </a:rPr>
            <a:t>Chapter 13 The Organization of International Business</a:t>
          </a:r>
          <a:endParaRPr lang="th-TH" sz="1400" dirty="0">
            <a:solidFill>
              <a:schemeClr val="bg2"/>
            </a:solidFill>
          </a:endParaRPr>
        </a:p>
      </dgm:t>
    </dgm:pt>
    <dgm:pt modelId="{CDA90E75-332D-4F07-8D7B-D55FF77A27EA}" type="parTrans" cxnId="{CED65EC6-B25C-4293-87EA-B1E23703DCB8}">
      <dgm:prSet/>
      <dgm:spPr/>
      <dgm:t>
        <a:bodyPr/>
        <a:lstStyle/>
        <a:p>
          <a:endParaRPr lang="th-TH"/>
        </a:p>
      </dgm:t>
    </dgm:pt>
    <dgm:pt modelId="{82098B70-ABD0-4C81-B56D-997D60200C01}" type="sibTrans" cxnId="{CED65EC6-B25C-4293-87EA-B1E23703DCB8}">
      <dgm:prSet/>
      <dgm:spPr/>
      <dgm:t>
        <a:bodyPr/>
        <a:lstStyle/>
        <a:p>
          <a:endParaRPr lang="th-TH"/>
        </a:p>
      </dgm:t>
    </dgm:pt>
    <dgm:pt modelId="{945C8154-DD60-400C-AE8C-EF1D7C0BA81B}">
      <dgm:prSet phldrT="[Text]" custT="1"/>
      <dgm:spPr/>
      <dgm:t>
        <a:bodyPr/>
        <a:lstStyle/>
        <a:p>
          <a:r>
            <a:rPr lang="en-US" sz="1400" dirty="0" smtClean="0">
              <a:solidFill>
                <a:schemeClr val="bg2"/>
              </a:solidFill>
            </a:rPr>
            <a:t>Chapter 14 Entry Strategy and Strategic Alliances</a:t>
          </a:r>
          <a:endParaRPr lang="th-TH" sz="1400" dirty="0">
            <a:solidFill>
              <a:schemeClr val="bg2"/>
            </a:solidFill>
          </a:endParaRPr>
        </a:p>
      </dgm:t>
    </dgm:pt>
    <dgm:pt modelId="{51264FB3-9DC8-4136-B2B4-2B855DEE622F}" type="parTrans" cxnId="{887EB103-2C10-4A63-B748-E952B311330D}">
      <dgm:prSet/>
      <dgm:spPr/>
      <dgm:t>
        <a:bodyPr/>
        <a:lstStyle/>
        <a:p>
          <a:endParaRPr lang="th-TH"/>
        </a:p>
      </dgm:t>
    </dgm:pt>
    <dgm:pt modelId="{64BE4AEE-938A-4450-B4D4-82B20244ED1D}" type="sibTrans" cxnId="{887EB103-2C10-4A63-B748-E952B311330D}">
      <dgm:prSet/>
      <dgm:spPr/>
      <dgm:t>
        <a:bodyPr/>
        <a:lstStyle/>
        <a:p>
          <a:endParaRPr lang="th-TH"/>
        </a:p>
      </dgm:t>
    </dgm:pt>
    <dgm:pt modelId="{C2917526-EFAC-4A2C-8876-7332A6983834}">
      <dgm:prSet phldrT="[Text]" custT="1"/>
      <dgm:spPr/>
      <dgm:t>
        <a:bodyPr/>
        <a:lstStyle/>
        <a:p>
          <a:r>
            <a:rPr lang="en-US" sz="1400" dirty="0" smtClean="0">
              <a:solidFill>
                <a:schemeClr val="bg2"/>
              </a:solidFill>
            </a:rPr>
            <a:t>Chapter 16 Global Production, Outsourcing, and Logistics</a:t>
          </a:r>
          <a:endParaRPr lang="th-TH" sz="1400" dirty="0">
            <a:solidFill>
              <a:schemeClr val="bg2"/>
            </a:solidFill>
          </a:endParaRPr>
        </a:p>
      </dgm:t>
    </dgm:pt>
    <dgm:pt modelId="{57457B0E-DE66-439F-89AA-0B78523EA88F}" type="parTrans" cxnId="{5B62CBBE-04F1-460C-9D31-784D5323CA22}">
      <dgm:prSet/>
      <dgm:spPr/>
      <dgm:t>
        <a:bodyPr/>
        <a:lstStyle/>
        <a:p>
          <a:endParaRPr lang="th-TH"/>
        </a:p>
      </dgm:t>
    </dgm:pt>
    <dgm:pt modelId="{7B5C1859-8F7E-4B3C-8773-188BC478AEEA}" type="sibTrans" cxnId="{5B62CBBE-04F1-460C-9D31-784D5323CA22}">
      <dgm:prSet/>
      <dgm:spPr/>
      <dgm:t>
        <a:bodyPr/>
        <a:lstStyle/>
        <a:p>
          <a:endParaRPr lang="th-TH"/>
        </a:p>
      </dgm:t>
    </dgm:pt>
    <dgm:pt modelId="{38754EA1-B025-48D3-AD41-162D45A66093}">
      <dgm:prSet phldrT="[Text]" custT="1"/>
      <dgm:spPr/>
      <dgm:t>
        <a:bodyPr/>
        <a:lstStyle/>
        <a:p>
          <a:r>
            <a:rPr lang="en-US" sz="1400" dirty="0" smtClean="0">
              <a:solidFill>
                <a:schemeClr val="bg2"/>
              </a:solidFill>
            </a:rPr>
            <a:t>Chapter 17 Global Marketing and R&amp;D</a:t>
          </a:r>
          <a:endParaRPr lang="th-TH" sz="1400" dirty="0">
            <a:solidFill>
              <a:schemeClr val="bg2"/>
            </a:solidFill>
          </a:endParaRPr>
        </a:p>
      </dgm:t>
    </dgm:pt>
    <dgm:pt modelId="{B10213BD-BBBC-4BD5-BC92-0D169D624870}" type="parTrans" cxnId="{A185E413-80AE-40B5-A1FF-07CF2093B4D7}">
      <dgm:prSet/>
      <dgm:spPr/>
      <dgm:t>
        <a:bodyPr/>
        <a:lstStyle/>
        <a:p>
          <a:endParaRPr lang="th-TH"/>
        </a:p>
      </dgm:t>
    </dgm:pt>
    <dgm:pt modelId="{BC5F7B18-BB9D-4BA6-A6AC-D3D8C51C05D3}" type="sibTrans" cxnId="{A185E413-80AE-40B5-A1FF-07CF2093B4D7}">
      <dgm:prSet/>
      <dgm:spPr/>
      <dgm:t>
        <a:bodyPr/>
        <a:lstStyle/>
        <a:p>
          <a:endParaRPr lang="th-TH"/>
        </a:p>
      </dgm:t>
    </dgm:pt>
    <dgm:pt modelId="{A51D31CD-DEB0-4135-9AB0-571982DAD118}">
      <dgm:prSet phldrT="[Text]" custT="1"/>
      <dgm:spPr/>
      <dgm:t>
        <a:bodyPr/>
        <a:lstStyle/>
        <a:p>
          <a:r>
            <a:rPr lang="en-US" sz="1400" dirty="0" smtClean="0">
              <a:solidFill>
                <a:schemeClr val="bg2"/>
              </a:solidFill>
            </a:rPr>
            <a:t>Chapter 18 Global Human Resource Management</a:t>
          </a:r>
          <a:endParaRPr lang="th-TH" sz="1400" dirty="0">
            <a:solidFill>
              <a:schemeClr val="bg2"/>
            </a:solidFill>
          </a:endParaRPr>
        </a:p>
      </dgm:t>
    </dgm:pt>
    <dgm:pt modelId="{FB52232D-236E-4AE1-9C6B-F372FDC932A2}" type="parTrans" cxnId="{62F2D688-2F1D-4AD6-BF10-55AE2E169895}">
      <dgm:prSet/>
      <dgm:spPr/>
      <dgm:t>
        <a:bodyPr/>
        <a:lstStyle/>
        <a:p>
          <a:endParaRPr lang="th-TH"/>
        </a:p>
      </dgm:t>
    </dgm:pt>
    <dgm:pt modelId="{3FA1FA63-CE4B-4BB8-A354-D1BF4B25B1E7}" type="sibTrans" cxnId="{62F2D688-2F1D-4AD6-BF10-55AE2E169895}">
      <dgm:prSet/>
      <dgm:spPr/>
      <dgm:t>
        <a:bodyPr/>
        <a:lstStyle/>
        <a:p>
          <a:endParaRPr lang="th-TH"/>
        </a:p>
      </dgm:t>
    </dgm:pt>
    <dgm:pt modelId="{600DE2B1-532A-4844-9F63-187DAD9FCB68}">
      <dgm:prSet phldrT="[Text]" custT="1"/>
      <dgm:spPr/>
      <dgm:t>
        <a:bodyPr/>
        <a:lstStyle/>
        <a:p>
          <a:r>
            <a:rPr lang="en-US" sz="1400" dirty="0" smtClean="0">
              <a:solidFill>
                <a:schemeClr val="bg2"/>
              </a:solidFill>
            </a:rPr>
            <a:t>Chapter 10 The International Monetary System</a:t>
          </a:r>
          <a:endParaRPr lang="th-TH" sz="1400" dirty="0">
            <a:solidFill>
              <a:schemeClr val="bg2"/>
            </a:solidFill>
          </a:endParaRPr>
        </a:p>
      </dgm:t>
    </dgm:pt>
    <dgm:pt modelId="{58635932-F70C-46C9-9DF4-6B17999E09CC}" type="parTrans" cxnId="{1DDFFDF4-A8A4-4F05-9699-B1C7397AD292}">
      <dgm:prSet/>
      <dgm:spPr/>
      <dgm:t>
        <a:bodyPr/>
        <a:lstStyle/>
        <a:p>
          <a:endParaRPr lang="th-TH"/>
        </a:p>
      </dgm:t>
    </dgm:pt>
    <dgm:pt modelId="{76432783-B0F6-417A-AC37-1152DB81DFE0}" type="sibTrans" cxnId="{1DDFFDF4-A8A4-4F05-9699-B1C7397AD292}">
      <dgm:prSet/>
      <dgm:spPr/>
      <dgm:t>
        <a:bodyPr/>
        <a:lstStyle/>
        <a:p>
          <a:endParaRPr lang="th-TH"/>
        </a:p>
      </dgm:t>
    </dgm:pt>
    <dgm:pt modelId="{1C677364-581D-4831-8B91-3A5C7CB925D4}">
      <dgm:prSet phldrT="[Text]" custT="1"/>
      <dgm:spPr/>
      <dgm:t>
        <a:bodyPr/>
        <a:lstStyle/>
        <a:p>
          <a:r>
            <a:rPr lang="en-US" sz="1400" dirty="0" smtClean="0">
              <a:solidFill>
                <a:schemeClr val="bg2"/>
              </a:solidFill>
            </a:rPr>
            <a:t>Chapter 11 The Global Capital Market</a:t>
          </a:r>
          <a:endParaRPr lang="th-TH" sz="1400" dirty="0">
            <a:solidFill>
              <a:schemeClr val="bg2"/>
            </a:solidFill>
          </a:endParaRPr>
        </a:p>
      </dgm:t>
    </dgm:pt>
    <dgm:pt modelId="{1E913E59-C464-4A33-9077-47FDAB983183}" type="parTrans" cxnId="{89B3E69A-BE65-49D0-9B91-DA04E4010C1D}">
      <dgm:prSet/>
      <dgm:spPr/>
      <dgm:t>
        <a:bodyPr/>
        <a:lstStyle/>
        <a:p>
          <a:endParaRPr lang="th-TH"/>
        </a:p>
      </dgm:t>
    </dgm:pt>
    <dgm:pt modelId="{06A3A96D-2407-45F1-8736-A553A0F9FF5A}" type="sibTrans" cxnId="{89B3E69A-BE65-49D0-9B91-DA04E4010C1D}">
      <dgm:prSet/>
      <dgm:spPr/>
      <dgm:t>
        <a:bodyPr/>
        <a:lstStyle/>
        <a:p>
          <a:endParaRPr lang="th-TH"/>
        </a:p>
      </dgm:t>
    </dgm:pt>
    <dgm:pt modelId="{3C9F04E4-4368-4C61-B84E-230F14ED5BAF}">
      <dgm:prSet phldrT="[Text]" custT="1"/>
      <dgm:spPr/>
      <dgm:t>
        <a:bodyPr/>
        <a:lstStyle/>
        <a:p>
          <a:r>
            <a:rPr lang="en-US" sz="1400" dirty="0" smtClean="0">
              <a:solidFill>
                <a:schemeClr val="bg2"/>
              </a:solidFill>
            </a:rPr>
            <a:t>Chapter 19 Accounting in the International Business</a:t>
          </a:r>
          <a:endParaRPr lang="th-TH" sz="1400" dirty="0">
            <a:solidFill>
              <a:schemeClr val="bg2"/>
            </a:solidFill>
          </a:endParaRPr>
        </a:p>
      </dgm:t>
    </dgm:pt>
    <dgm:pt modelId="{F9C0EEDC-9C4B-45A0-A78A-BDDEAEDE8184}" type="parTrans" cxnId="{8440C357-3DBF-45C4-85AE-342B3FB56C73}">
      <dgm:prSet/>
      <dgm:spPr/>
      <dgm:t>
        <a:bodyPr/>
        <a:lstStyle/>
        <a:p>
          <a:endParaRPr lang="th-TH"/>
        </a:p>
      </dgm:t>
    </dgm:pt>
    <dgm:pt modelId="{0FC7B418-6CA1-4CA8-AAFB-21D16D9E6887}" type="sibTrans" cxnId="{8440C357-3DBF-45C4-85AE-342B3FB56C73}">
      <dgm:prSet/>
      <dgm:spPr/>
      <dgm:t>
        <a:bodyPr/>
        <a:lstStyle/>
        <a:p>
          <a:endParaRPr lang="th-TH"/>
        </a:p>
      </dgm:t>
    </dgm:pt>
    <dgm:pt modelId="{29FE3BD7-9FA0-4922-877D-874D13AB717F}">
      <dgm:prSet phldrT="[Text]" custT="1"/>
      <dgm:spPr/>
      <dgm:t>
        <a:bodyPr/>
        <a:lstStyle/>
        <a:p>
          <a:r>
            <a:rPr lang="en-US" sz="1400" dirty="0" smtClean="0">
              <a:solidFill>
                <a:schemeClr val="bg2"/>
              </a:solidFill>
            </a:rPr>
            <a:t>Chapter 20 Financial Management in the International Business</a:t>
          </a:r>
          <a:endParaRPr lang="th-TH" sz="1400" dirty="0">
            <a:solidFill>
              <a:schemeClr val="bg2"/>
            </a:solidFill>
          </a:endParaRPr>
        </a:p>
      </dgm:t>
    </dgm:pt>
    <dgm:pt modelId="{5185787C-3C31-4DAD-8DC0-5EB97C5B5267}" type="parTrans" cxnId="{A401D80D-4C25-4135-AD92-23B80CB1E214}">
      <dgm:prSet/>
      <dgm:spPr/>
      <dgm:t>
        <a:bodyPr/>
        <a:lstStyle/>
        <a:p>
          <a:endParaRPr lang="th-TH"/>
        </a:p>
      </dgm:t>
    </dgm:pt>
    <dgm:pt modelId="{BDFF1A96-D954-4960-9BF9-62713677AA46}" type="sibTrans" cxnId="{A401D80D-4C25-4135-AD92-23B80CB1E214}">
      <dgm:prSet/>
      <dgm:spPr/>
      <dgm:t>
        <a:bodyPr/>
        <a:lstStyle/>
        <a:p>
          <a:endParaRPr lang="th-TH"/>
        </a:p>
      </dgm:t>
    </dgm:pt>
    <dgm:pt modelId="{5945208E-DF98-4FD4-A72B-CAC023275B69}" type="pres">
      <dgm:prSet presAssocID="{90147B8D-4BA7-40A6-8976-D232789627C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D405D203-3929-4182-AE6C-A512D8C1A07B}" type="pres">
      <dgm:prSet presAssocID="{7B679E7D-28C5-45C0-B5EC-8235C3839215}" presName="composite" presStyleCnt="0"/>
      <dgm:spPr/>
    </dgm:pt>
    <dgm:pt modelId="{20B6FA0A-68B7-4BD0-B4E3-2B93E908A235}" type="pres">
      <dgm:prSet presAssocID="{7B679E7D-28C5-45C0-B5EC-8235C3839215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5F41B15-165D-4F49-BB21-0FC40C1DF25C}" type="pres">
      <dgm:prSet presAssocID="{7B679E7D-28C5-45C0-B5EC-8235C3839215}" presName="descendantText" presStyleLbl="alignAcc1" presStyleIdx="0" presStyleCnt="3" custScaleY="100000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E6F6968-D151-4241-A542-3240B88F2ABB}" type="pres">
      <dgm:prSet presAssocID="{F1499CF8-2193-4C1A-BF4F-E380EEB08F27}" presName="sp" presStyleCnt="0"/>
      <dgm:spPr/>
    </dgm:pt>
    <dgm:pt modelId="{1397B56A-5737-4C0A-BE64-EE4EA2CCB1A2}" type="pres">
      <dgm:prSet presAssocID="{C39CAF9E-A53E-4704-8F9F-55E53EDF4330}" presName="composite" presStyleCnt="0"/>
      <dgm:spPr/>
    </dgm:pt>
    <dgm:pt modelId="{22BE8F6B-7A2F-40C1-81EA-DE133E5DBE93}" type="pres">
      <dgm:prSet presAssocID="{C39CAF9E-A53E-4704-8F9F-55E53EDF4330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04780B93-E040-4615-92A9-414C9CDEBEDE}" type="pres">
      <dgm:prSet presAssocID="{C39CAF9E-A53E-4704-8F9F-55E53EDF4330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1797425A-0D43-4317-A715-875DAE0989C1}" type="pres">
      <dgm:prSet presAssocID="{3DBB5110-5CFD-4C1C-9ECA-E7F0CA490604}" presName="sp" presStyleCnt="0"/>
      <dgm:spPr/>
    </dgm:pt>
    <dgm:pt modelId="{5489EC19-9997-4A57-9959-FA26B8DBFED7}" type="pres">
      <dgm:prSet presAssocID="{B788BCA7-286F-45E9-BCB3-242C80331105}" presName="composite" presStyleCnt="0"/>
      <dgm:spPr/>
    </dgm:pt>
    <dgm:pt modelId="{25D6A51E-3B9D-4EF9-A03C-09AFC768A3E4}" type="pres">
      <dgm:prSet presAssocID="{B788BCA7-286F-45E9-BCB3-242C80331105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8CD5529B-D274-4278-8C58-95A32C5CA2A8}" type="pres">
      <dgm:prSet presAssocID="{B788BCA7-286F-45E9-BCB3-242C80331105}" presName="descendantText" presStyleLbl="alignAcc1" presStyleIdx="2" presStyleCnt="3" custScaleY="196589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EC4B6460-D5A6-4A5A-8D58-287960C16A4C}" type="presOf" srcId="{A51D31CD-DEB0-4135-9AB0-571982DAD118}" destId="{8CD5529B-D274-4278-8C58-95A32C5CA2A8}" srcOrd="0" destOrd="4" presId="urn:microsoft.com/office/officeart/2005/8/layout/chevron2"/>
    <dgm:cxn modelId="{3268E89C-DEEC-4A9F-8E1B-BF23286E581E}" type="presOf" srcId="{79285235-A713-4892-807A-8C2EDF8DB473}" destId="{04780B93-E040-4615-92A9-414C9CDEBEDE}" srcOrd="0" destOrd="1" presId="urn:microsoft.com/office/officeart/2005/8/layout/chevron2"/>
    <dgm:cxn modelId="{43D384B5-8908-4918-86BD-9977C094C4AF}" srcId="{7B679E7D-28C5-45C0-B5EC-8235C3839215}" destId="{E67155E2-31D8-4EA5-BCBC-48E3512A59A5}" srcOrd="0" destOrd="0" parTransId="{87EC2338-FD0A-4924-BA42-6CD359F8A05E}" sibTransId="{9DE4ECDF-DC7E-42F4-A85E-03732593648D}"/>
    <dgm:cxn modelId="{84ED4014-2845-4C9D-882B-20FAE3416EEC}" type="presOf" srcId="{38754EA1-B025-48D3-AD41-162D45A66093}" destId="{8CD5529B-D274-4278-8C58-95A32C5CA2A8}" srcOrd="0" destOrd="3" presId="urn:microsoft.com/office/officeart/2005/8/layout/chevron2"/>
    <dgm:cxn modelId="{9ADCC222-92A7-4F35-BFAE-0E349485221B}" srcId="{90147B8D-4BA7-40A6-8976-D232789627CB}" destId="{B788BCA7-286F-45E9-BCB3-242C80331105}" srcOrd="2" destOrd="0" parTransId="{205F197B-12E4-4E0D-AFB6-F8992CC73D7E}" sibTransId="{82DC896E-C398-47FA-BF28-A99816584CEF}"/>
    <dgm:cxn modelId="{2E07E831-11CD-42C1-B87A-1060B3B9D853}" type="presOf" srcId="{88D75A90-A6A6-43CB-A57D-BAD09D13F064}" destId="{04780B93-E040-4615-92A9-414C9CDEBEDE}" srcOrd="0" destOrd="0" presId="urn:microsoft.com/office/officeart/2005/8/layout/chevron2"/>
    <dgm:cxn modelId="{1E8F1D07-74C7-4DF5-89CB-A7B5CEB076DD}" type="presOf" srcId="{945C8154-DD60-400C-AE8C-EF1D7C0BA81B}" destId="{04780B93-E040-4615-92A9-414C9CDEBEDE}" srcOrd="0" destOrd="3" presId="urn:microsoft.com/office/officeart/2005/8/layout/chevron2"/>
    <dgm:cxn modelId="{D6E1E499-7A7F-4420-B1EB-D9C5777251E7}" type="presOf" srcId="{1BB19D45-C283-4AB4-8F0C-E043BCAF80C9}" destId="{04780B93-E040-4615-92A9-414C9CDEBEDE}" srcOrd="0" destOrd="2" presId="urn:microsoft.com/office/officeart/2005/8/layout/chevron2"/>
    <dgm:cxn modelId="{CED65EC6-B25C-4293-87EA-B1E23703DCB8}" srcId="{88D75A90-A6A6-43CB-A57D-BAD09D13F064}" destId="{1BB19D45-C283-4AB4-8F0C-E043BCAF80C9}" srcOrd="1" destOrd="0" parTransId="{CDA90E75-332D-4F07-8D7B-D55FF77A27EA}" sibTransId="{82098B70-ABD0-4C81-B56D-997D60200C01}"/>
    <dgm:cxn modelId="{999CC5B9-EDB4-4F77-9703-88220679CFC1}" type="presOf" srcId="{C2917526-EFAC-4A2C-8876-7332A6983834}" destId="{8CD5529B-D274-4278-8C58-95A32C5CA2A8}" srcOrd="0" destOrd="2" presId="urn:microsoft.com/office/officeart/2005/8/layout/chevron2"/>
    <dgm:cxn modelId="{4DCA862D-B336-4A6B-A7C3-4D7C4FF02194}" srcId="{90147B8D-4BA7-40A6-8976-D232789627CB}" destId="{7B679E7D-28C5-45C0-B5EC-8235C3839215}" srcOrd="0" destOrd="0" parTransId="{ED0EEBB0-0835-4EFA-93AD-882026B30680}" sibTransId="{F1499CF8-2193-4C1A-BF4F-E380EEB08F27}"/>
    <dgm:cxn modelId="{97A7BEF9-B51A-4408-8341-9A370BB4E3BE}" srcId="{B788BCA7-286F-45E9-BCB3-242C80331105}" destId="{F8C27196-A671-4C11-A91D-88AEA6276A26}" srcOrd="0" destOrd="0" parTransId="{E0E96D89-CF40-4388-87A6-A8771B07F186}" sibTransId="{B0247B4C-1D8E-4744-89AD-3B307E15BCC7}"/>
    <dgm:cxn modelId="{89B3E69A-BE65-49D0-9B91-DA04E4010C1D}" srcId="{E67155E2-31D8-4EA5-BCBC-48E3512A59A5}" destId="{1C677364-581D-4831-8B91-3A5C7CB925D4}" srcOrd="2" destOrd="0" parTransId="{1E913E59-C464-4A33-9077-47FDAB983183}" sibTransId="{06A3A96D-2407-45F1-8736-A553A0F9FF5A}"/>
    <dgm:cxn modelId="{5B62CBBE-04F1-460C-9D31-784D5323CA22}" srcId="{F8C27196-A671-4C11-A91D-88AEA6276A26}" destId="{C2917526-EFAC-4A2C-8876-7332A6983834}" srcOrd="1" destOrd="0" parTransId="{57457B0E-DE66-439F-89AA-0B78523EA88F}" sibTransId="{7B5C1859-8F7E-4B3C-8773-188BC478AEEA}"/>
    <dgm:cxn modelId="{43C6AE14-4102-4E94-84A0-4C7C23E8D633}" type="presOf" srcId="{C39CAF9E-A53E-4704-8F9F-55E53EDF4330}" destId="{22BE8F6B-7A2F-40C1-81EA-DE133E5DBE93}" srcOrd="0" destOrd="0" presId="urn:microsoft.com/office/officeart/2005/8/layout/chevron2"/>
    <dgm:cxn modelId="{A10BC173-2950-415D-A731-41325B714A25}" type="presOf" srcId="{E67155E2-31D8-4EA5-BCBC-48E3512A59A5}" destId="{95F41B15-165D-4F49-BB21-0FC40C1DF25C}" srcOrd="0" destOrd="0" presId="urn:microsoft.com/office/officeart/2005/8/layout/chevron2"/>
    <dgm:cxn modelId="{16A2C428-AD4D-4A05-B2B0-211BC2FCFF83}" srcId="{F8C27196-A671-4C11-A91D-88AEA6276A26}" destId="{33831A63-8992-442F-A878-3A6A00624469}" srcOrd="0" destOrd="0" parTransId="{2EC35EE0-28ED-418E-BBFE-0A58190E266D}" sibTransId="{6FDF16F4-39C5-4121-9725-54C98A70BDFC}"/>
    <dgm:cxn modelId="{A401D80D-4C25-4135-AD92-23B80CB1E214}" srcId="{F8C27196-A671-4C11-A91D-88AEA6276A26}" destId="{29FE3BD7-9FA0-4922-877D-874D13AB717F}" srcOrd="5" destOrd="0" parTransId="{5185787C-3C31-4DAD-8DC0-5EB97C5B5267}" sibTransId="{BDFF1A96-D954-4960-9BF9-62713677AA46}"/>
    <dgm:cxn modelId="{EFF21C98-F7C3-4FF6-873A-A483679043E2}" srcId="{88D75A90-A6A6-43CB-A57D-BAD09D13F064}" destId="{79285235-A713-4892-807A-8C2EDF8DB473}" srcOrd="0" destOrd="0" parTransId="{9B529496-904B-4DB8-9721-FD2B402D6BC7}" sibTransId="{D4787B60-BE1A-4B1F-B86E-831D43117597}"/>
    <dgm:cxn modelId="{0183108E-6A93-4719-9234-3B3BC40F4511}" type="presOf" srcId="{1C677364-581D-4831-8B91-3A5C7CB925D4}" destId="{95F41B15-165D-4F49-BB21-0FC40C1DF25C}" srcOrd="0" destOrd="3" presId="urn:microsoft.com/office/officeart/2005/8/layout/chevron2"/>
    <dgm:cxn modelId="{A5875561-E4A7-4EE4-8FCE-D063033EDA4F}" type="presOf" srcId="{B68CB57E-5C8D-47DE-B141-D30077CAFC64}" destId="{95F41B15-165D-4F49-BB21-0FC40C1DF25C}" srcOrd="0" destOrd="1" presId="urn:microsoft.com/office/officeart/2005/8/layout/chevron2"/>
    <dgm:cxn modelId="{BF612194-3239-4B3E-92D8-8E7FE27697C4}" type="presOf" srcId="{600DE2B1-532A-4844-9F63-187DAD9FCB68}" destId="{95F41B15-165D-4F49-BB21-0FC40C1DF25C}" srcOrd="0" destOrd="2" presId="urn:microsoft.com/office/officeart/2005/8/layout/chevron2"/>
    <dgm:cxn modelId="{62F2D688-2F1D-4AD6-BF10-55AE2E169895}" srcId="{F8C27196-A671-4C11-A91D-88AEA6276A26}" destId="{A51D31CD-DEB0-4135-9AB0-571982DAD118}" srcOrd="3" destOrd="0" parTransId="{FB52232D-236E-4AE1-9C6B-F372FDC932A2}" sibTransId="{3FA1FA63-CE4B-4BB8-A354-D1BF4B25B1E7}"/>
    <dgm:cxn modelId="{F2453D9F-B3CE-4DD5-B5FC-44667CBDF023}" type="presOf" srcId="{7B679E7D-28C5-45C0-B5EC-8235C3839215}" destId="{20B6FA0A-68B7-4BD0-B4E3-2B93E908A235}" srcOrd="0" destOrd="0" presId="urn:microsoft.com/office/officeart/2005/8/layout/chevron2"/>
    <dgm:cxn modelId="{B959329C-510D-4710-A662-0B87FB5AAE37}" type="presOf" srcId="{B788BCA7-286F-45E9-BCB3-242C80331105}" destId="{25D6A51E-3B9D-4EF9-A03C-09AFC768A3E4}" srcOrd="0" destOrd="0" presId="urn:microsoft.com/office/officeart/2005/8/layout/chevron2"/>
    <dgm:cxn modelId="{8440C357-3DBF-45C4-85AE-342B3FB56C73}" srcId="{F8C27196-A671-4C11-A91D-88AEA6276A26}" destId="{3C9F04E4-4368-4C61-B84E-230F14ED5BAF}" srcOrd="4" destOrd="0" parTransId="{F9C0EEDC-9C4B-45A0-A78A-BDDEAEDE8184}" sibTransId="{0FC7B418-6CA1-4CA8-AAFB-21D16D9E6887}"/>
    <dgm:cxn modelId="{5121FDBF-AC4E-47C5-9326-025819C22342}" srcId="{C39CAF9E-A53E-4704-8F9F-55E53EDF4330}" destId="{88D75A90-A6A6-43CB-A57D-BAD09D13F064}" srcOrd="0" destOrd="0" parTransId="{B6E0C167-85AC-4F6F-90F2-01FD5DED64D1}" sibTransId="{70CB1D7A-784F-4071-93F5-5578A944E26D}"/>
    <dgm:cxn modelId="{772C0283-C345-4C93-9874-2E7DB19B8BE5}" srcId="{90147B8D-4BA7-40A6-8976-D232789627CB}" destId="{C39CAF9E-A53E-4704-8F9F-55E53EDF4330}" srcOrd="1" destOrd="0" parTransId="{ECED85B4-F573-4F08-8423-031AFFB47664}" sibTransId="{3DBB5110-5CFD-4C1C-9ECA-E7F0CA490604}"/>
    <dgm:cxn modelId="{A185E413-80AE-40B5-A1FF-07CF2093B4D7}" srcId="{F8C27196-A671-4C11-A91D-88AEA6276A26}" destId="{38754EA1-B025-48D3-AD41-162D45A66093}" srcOrd="2" destOrd="0" parTransId="{B10213BD-BBBC-4BD5-BC92-0D169D624870}" sibTransId="{BC5F7B18-BB9D-4BA6-A6AC-D3D8C51C05D3}"/>
    <dgm:cxn modelId="{40152AFC-CDF6-49A7-890B-8B7AD270CAE3}" type="presOf" srcId="{90147B8D-4BA7-40A6-8976-D232789627CB}" destId="{5945208E-DF98-4FD4-A72B-CAC023275B69}" srcOrd="0" destOrd="0" presId="urn:microsoft.com/office/officeart/2005/8/layout/chevron2"/>
    <dgm:cxn modelId="{E4E6E176-5673-4A04-93B2-935A42E8F55D}" type="presOf" srcId="{29FE3BD7-9FA0-4922-877D-874D13AB717F}" destId="{8CD5529B-D274-4278-8C58-95A32C5CA2A8}" srcOrd="0" destOrd="6" presId="urn:microsoft.com/office/officeart/2005/8/layout/chevron2"/>
    <dgm:cxn modelId="{D2C73CA9-D5E1-4E0B-83EF-CA92AE00C43D}" srcId="{E67155E2-31D8-4EA5-BCBC-48E3512A59A5}" destId="{B68CB57E-5C8D-47DE-B141-D30077CAFC64}" srcOrd="0" destOrd="0" parTransId="{A96E667D-A51C-46A7-8EE3-5A0FFB64DC4E}" sibTransId="{ABBBEFBD-8D1F-4008-8F83-7EBB91F8F10F}"/>
    <dgm:cxn modelId="{649887C5-156E-411D-872E-20CADC123A42}" type="presOf" srcId="{3C9F04E4-4368-4C61-B84E-230F14ED5BAF}" destId="{8CD5529B-D274-4278-8C58-95A32C5CA2A8}" srcOrd="0" destOrd="5" presId="urn:microsoft.com/office/officeart/2005/8/layout/chevron2"/>
    <dgm:cxn modelId="{5C094BAD-001F-43FF-BB13-512F8CC6B2CE}" type="presOf" srcId="{F8C27196-A671-4C11-A91D-88AEA6276A26}" destId="{8CD5529B-D274-4278-8C58-95A32C5CA2A8}" srcOrd="0" destOrd="0" presId="urn:microsoft.com/office/officeart/2005/8/layout/chevron2"/>
    <dgm:cxn modelId="{887EB103-2C10-4A63-B748-E952B311330D}" srcId="{88D75A90-A6A6-43CB-A57D-BAD09D13F064}" destId="{945C8154-DD60-400C-AE8C-EF1D7C0BA81B}" srcOrd="2" destOrd="0" parTransId="{51264FB3-9DC8-4136-B2B4-2B855DEE622F}" sibTransId="{64BE4AEE-938A-4450-B4D4-82B20244ED1D}"/>
    <dgm:cxn modelId="{1DDFFDF4-A8A4-4F05-9699-B1C7397AD292}" srcId="{E67155E2-31D8-4EA5-BCBC-48E3512A59A5}" destId="{600DE2B1-532A-4844-9F63-187DAD9FCB68}" srcOrd="1" destOrd="0" parTransId="{58635932-F70C-46C9-9DF4-6B17999E09CC}" sibTransId="{76432783-B0F6-417A-AC37-1152DB81DFE0}"/>
    <dgm:cxn modelId="{ACA87512-AB38-4CC4-9659-8945E6FBDFC5}" type="presOf" srcId="{33831A63-8992-442F-A878-3A6A00624469}" destId="{8CD5529B-D274-4278-8C58-95A32C5CA2A8}" srcOrd="0" destOrd="1" presId="urn:microsoft.com/office/officeart/2005/8/layout/chevron2"/>
    <dgm:cxn modelId="{015B96D2-A838-46EF-8635-646C58F758E4}" type="presParOf" srcId="{5945208E-DF98-4FD4-A72B-CAC023275B69}" destId="{D405D203-3929-4182-AE6C-A512D8C1A07B}" srcOrd="0" destOrd="0" presId="urn:microsoft.com/office/officeart/2005/8/layout/chevron2"/>
    <dgm:cxn modelId="{503E5A71-0DBC-4FCC-821A-B4B21F4C32C3}" type="presParOf" srcId="{D405D203-3929-4182-AE6C-A512D8C1A07B}" destId="{20B6FA0A-68B7-4BD0-B4E3-2B93E908A235}" srcOrd="0" destOrd="0" presId="urn:microsoft.com/office/officeart/2005/8/layout/chevron2"/>
    <dgm:cxn modelId="{A015B201-B26E-4B8D-A4EC-3E65DD5E3C00}" type="presParOf" srcId="{D405D203-3929-4182-AE6C-A512D8C1A07B}" destId="{95F41B15-165D-4F49-BB21-0FC40C1DF25C}" srcOrd="1" destOrd="0" presId="urn:microsoft.com/office/officeart/2005/8/layout/chevron2"/>
    <dgm:cxn modelId="{567A291F-6226-4181-ABB3-54E80DA5AD85}" type="presParOf" srcId="{5945208E-DF98-4FD4-A72B-CAC023275B69}" destId="{9E6F6968-D151-4241-A542-3240B88F2ABB}" srcOrd="1" destOrd="0" presId="urn:microsoft.com/office/officeart/2005/8/layout/chevron2"/>
    <dgm:cxn modelId="{30394CEF-9A9E-443D-BE32-358855349649}" type="presParOf" srcId="{5945208E-DF98-4FD4-A72B-CAC023275B69}" destId="{1397B56A-5737-4C0A-BE64-EE4EA2CCB1A2}" srcOrd="2" destOrd="0" presId="urn:microsoft.com/office/officeart/2005/8/layout/chevron2"/>
    <dgm:cxn modelId="{63E7120C-8618-4E41-8577-1D16EEC9C78C}" type="presParOf" srcId="{1397B56A-5737-4C0A-BE64-EE4EA2CCB1A2}" destId="{22BE8F6B-7A2F-40C1-81EA-DE133E5DBE93}" srcOrd="0" destOrd="0" presId="urn:microsoft.com/office/officeart/2005/8/layout/chevron2"/>
    <dgm:cxn modelId="{8C9C5A33-A654-4D9A-8800-115D482BBEFC}" type="presParOf" srcId="{1397B56A-5737-4C0A-BE64-EE4EA2CCB1A2}" destId="{04780B93-E040-4615-92A9-414C9CDEBEDE}" srcOrd="1" destOrd="0" presId="urn:microsoft.com/office/officeart/2005/8/layout/chevron2"/>
    <dgm:cxn modelId="{B16E6F0B-416D-4490-88C4-9366FE6A3164}" type="presParOf" srcId="{5945208E-DF98-4FD4-A72B-CAC023275B69}" destId="{1797425A-0D43-4317-A715-875DAE0989C1}" srcOrd="3" destOrd="0" presId="urn:microsoft.com/office/officeart/2005/8/layout/chevron2"/>
    <dgm:cxn modelId="{14B00D2E-959A-42DC-967F-23F12C1C2EC5}" type="presParOf" srcId="{5945208E-DF98-4FD4-A72B-CAC023275B69}" destId="{5489EC19-9997-4A57-9959-FA26B8DBFED7}" srcOrd="4" destOrd="0" presId="urn:microsoft.com/office/officeart/2005/8/layout/chevron2"/>
    <dgm:cxn modelId="{0F67CD92-1A62-4CCE-AE09-7B8F04CEE61A}" type="presParOf" srcId="{5489EC19-9997-4A57-9959-FA26B8DBFED7}" destId="{25D6A51E-3B9D-4EF9-A03C-09AFC768A3E4}" srcOrd="0" destOrd="0" presId="urn:microsoft.com/office/officeart/2005/8/layout/chevron2"/>
    <dgm:cxn modelId="{9F67B0DE-2301-4E35-A192-6283533F5374}" type="presParOf" srcId="{5489EC19-9997-4A57-9959-FA26B8DBFED7}" destId="{8CD5529B-D274-4278-8C58-95A32C5CA2A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4D5D810-7BAC-4905-8054-E49A24B32245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th-TH"/>
        </a:p>
      </dgm:t>
    </dgm:pt>
    <dgm:pt modelId="{57D5A71F-DB54-4096-8D67-187166BCCF11}">
      <dgm:prSet phldrT="[Text]"/>
      <dgm:spPr/>
      <dgm:t>
        <a:bodyPr/>
        <a:lstStyle/>
        <a:p>
          <a:r>
            <a:rPr lang="en-US" dirty="0" smtClean="0"/>
            <a:t>The first theme</a:t>
          </a:r>
          <a:endParaRPr lang="th-TH" dirty="0"/>
        </a:p>
      </dgm:t>
    </dgm:pt>
    <dgm:pt modelId="{6496DB6F-7EBE-4B9F-9374-AF209CFFEBCE}" type="parTrans" cxnId="{25F3AF38-FF66-48DC-8092-4EE9BEE5CAB0}">
      <dgm:prSet/>
      <dgm:spPr/>
      <dgm:t>
        <a:bodyPr/>
        <a:lstStyle/>
        <a:p>
          <a:endParaRPr lang="th-TH"/>
        </a:p>
      </dgm:t>
    </dgm:pt>
    <dgm:pt modelId="{45F4C635-E4A1-4CD3-9EC0-BB9697FC4A6A}" type="sibTrans" cxnId="{25F3AF38-FF66-48DC-8092-4EE9BEE5CAB0}">
      <dgm:prSet/>
      <dgm:spPr/>
      <dgm:t>
        <a:bodyPr/>
        <a:lstStyle/>
        <a:p>
          <a:endParaRPr lang="th-TH"/>
        </a:p>
      </dgm:t>
    </dgm:pt>
    <dgm:pt modelId="{776674F5-F2F3-4910-A45C-CB34F0BE4A26}">
      <dgm:prSet phldrT="[Text]"/>
      <dgm:spPr/>
      <dgm:t>
        <a:bodyPr/>
        <a:lstStyle/>
        <a:p>
          <a:r>
            <a:rPr lang="en-US" dirty="0" smtClean="0"/>
            <a:t>The second theme</a:t>
          </a:r>
          <a:endParaRPr lang="th-TH" dirty="0"/>
        </a:p>
      </dgm:t>
    </dgm:pt>
    <dgm:pt modelId="{236B0D0C-367B-4347-87C0-EFACC3EC3FE2}" type="parTrans" cxnId="{A12AFC61-68AD-4271-A003-DEF1B5A36FAC}">
      <dgm:prSet/>
      <dgm:spPr/>
      <dgm:t>
        <a:bodyPr/>
        <a:lstStyle/>
        <a:p>
          <a:endParaRPr lang="th-TH"/>
        </a:p>
      </dgm:t>
    </dgm:pt>
    <dgm:pt modelId="{B50536D6-FE78-489F-B49A-7A51C04B358C}" type="sibTrans" cxnId="{A12AFC61-68AD-4271-A003-DEF1B5A36FAC}">
      <dgm:prSet/>
      <dgm:spPr/>
      <dgm:t>
        <a:bodyPr/>
        <a:lstStyle/>
        <a:p>
          <a:endParaRPr lang="th-TH"/>
        </a:p>
      </dgm:t>
    </dgm:pt>
    <dgm:pt modelId="{7FFFFBF9-95C0-4530-9500-56109A5D1B0D}">
      <dgm:prSet phldrT="[Text]"/>
      <dgm:spPr/>
      <dgm:t>
        <a:bodyPr/>
        <a:lstStyle/>
        <a:p>
          <a:r>
            <a:rPr lang="en-US" dirty="0" smtClean="0">
              <a:solidFill>
                <a:schemeClr val="bg2"/>
              </a:solidFill>
            </a:rPr>
            <a:t>Business success in a variety of countries requires </a:t>
          </a:r>
          <a:r>
            <a:rPr lang="en-US" dirty="0" smtClean="0">
              <a:solidFill>
                <a:srgbClr val="FFFF00"/>
              </a:solidFill>
            </a:rPr>
            <a:t>cross-cultural literacy.</a:t>
          </a:r>
          <a:endParaRPr lang="th-TH" dirty="0">
            <a:solidFill>
              <a:srgbClr val="FFFF00"/>
            </a:solidFill>
          </a:endParaRPr>
        </a:p>
      </dgm:t>
    </dgm:pt>
    <dgm:pt modelId="{118818ED-8F38-48ED-B666-7E27C1F21786}" type="parTrans" cxnId="{2BFFC1AF-ECA2-4E12-A4CC-5985E233DDB0}">
      <dgm:prSet/>
      <dgm:spPr/>
    </dgm:pt>
    <dgm:pt modelId="{46E6BCF7-A0CA-40C3-B6D0-FA12BA332BD4}" type="sibTrans" cxnId="{2BFFC1AF-ECA2-4E12-A4CC-5985E233DDB0}">
      <dgm:prSet/>
      <dgm:spPr/>
    </dgm:pt>
    <dgm:pt modelId="{043CD0E9-BE61-43D4-8FF9-12081C54B05C}">
      <dgm:prSet phldrT="[Text]"/>
      <dgm:spPr/>
      <dgm:t>
        <a:bodyPr/>
        <a:lstStyle/>
        <a:p>
          <a:pPr algn="thaiDist"/>
          <a:r>
            <a:rPr lang="en-US" dirty="0" smtClean="0">
              <a:solidFill>
                <a:schemeClr val="bg2"/>
              </a:solidFill>
            </a:rPr>
            <a:t>A relationship between culture and the cost of doing business in a country.</a:t>
          </a:r>
          <a:endParaRPr lang="th-TH" dirty="0">
            <a:solidFill>
              <a:schemeClr val="bg2"/>
            </a:solidFill>
          </a:endParaRPr>
        </a:p>
      </dgm:t>
    </dgm:pt>
    <dgm:pt modelId="{93C3D7E4-0F66-4047-A582-E279687558C1}" type="parTrans" cxnId="{84B242B6-CD8C-462E-AE16-677C78CD3A36}">
      <dgm:prSet/>
      <dgm:spPr/>
    </dgm:pt>
    <dgm:pt modelId="{B5FB5CA5-E36B-433A-BC22-4CE2F7453632}" type="sibTrans" cxnId="{84B242B6-CD8C-462E-AE16-677C78CD3A36}">
      <dgm:prSet/>
      <dgm:spPr/>
    </dgm:pt>
    <dgm:pt modelId="{FD125407-8F8B-4FC8-93E9-4DA92BC6452F}" type="pres">
      <dgm:prSet presAssocID="{04D5D810-7BAC-4905-8054-E49A24B3224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3DBDA42E-2D7E-494F-A76F-9D759CCAA429}" type="pres">
      <dgm:prSet presAssocID="{57D5A71F-DB54-4096-8D67-187166BCCF11}" presName="parentLin" presStyleCnt="0"/>
      <dgm:spPr/>
    </dgm:pt>
    <dgm:pt modelId="{0ED797AA-2905-4A81-9515-1EB508AE678F}" type="pres">
      <dgm:prSet presAssocID="{57D5A71F-DB54-4096-8D67-187166BCCF11}" presName="parentLeftMargin" presStyleLbl="node1" presStyleIdx="0" presStyleCnt="2"/>
      <dgm:spPr/>
      <dgm:t>
        <a:bodyPr/>
        <a:lstStyle/>
        <a:p>
          <a:endParaRPr lang="th-TH"/>
        </a:p>
      </dgm:t>
    </dgm:pt>
    <dgm:pt modelId="{A314D12B-8272-4256-A39A-D0B6A674A3B4}" type="pres">
      <dgm:prSet presAssocID="{57D5A71F-DB54-4096-8D67-187166BCCF1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A77EBC6-21FC-490F-AC0E-82822759C60E}" type="pres">
      <dgm:prSet presAssocID="{57D5A71F-DB54-4096-8D67-187166BCCF11}" presName="negativeSpace" presStyleCnt="0"/>
      <dgm:spPr/>
    </dgm:pt>
    <dgm:pt modelId="{F47EA903-1AD7-48E6-9B0C-E695562E6965}" type="pres">
      <dgm:prSet presAssocID="{57D5A71F-DB54-4096-8D67-187166BCCF11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1714BC5C-475D-487F-9FD9-AD0FAC0F478D}" type="pres">
      <dgm:prSet presAssocID="{45F4C635-E4A1-4CD3-9EC0-BB9697FC4A6A}" presName="spaceBetweenRectangles" presStyleCnt="0"/>
      <dgm:spPr/>
    </dgm:pt>
    <dgm:pt modelId="{18810B70-B09B-4298-9C89-68D8279E8239}" type="pres">
      <dgm:prSet presAssocID="{776674F5-F2F3-4910-A45C-CB34F0BE4A26}" presName="parentLin" presStyleCnt="0"/>
      <dgm:spPr/>
    </dgm:pt>
    <dgm:pt modelId="{34A3594A-79C2-4B80-9331-D510022D3E57}" type="pres">
      <dgm:prSet presAssocID="{776674F5-F2F3-4910-A45C-CB34F0BE4A26}" presName="parentLeftMargin" presStyleLbl="node1" presStyleIdx="0" presStyleCnt="2"/>
      <dgm:spPr/>
      <dgm:t>
        <a:bodyPr/>
        <a:lstStyle/>
        <a:p>
          <a:endParaRPr lang="th-TH"/>
        </a:p>
      </dgm:t>
    </dgm:pt>
    <dgm:pt modelId="{0EAC8BF0-9F7D-46B7-A2F5-482214CD6080}" type="pres">
      <dgm:prSet presAssocID="{776674F5-F2F3-4910-A45C-CB34F0BE4A26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6E318147-BD8F-4C4A-940F-B43C1EEE52CF}" type="pres">
      <dgm:prSet presAssocID="{776674F5-F2F3-4910-A45C-CB34F0BE4A26}" presName="negativeSpace" presStyleCnt="0"/>
      <dgm:spPr/>
    </dgm:pt>
    <dgm:pt modelId="{9D569154-698C-44A0-83F9-8FEF6B2B8565}" type="pres">
      <dgm:prSet presAssocID="{776674F5-F2F3-4910-A45C-CB34F0BE4A26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2BFFC1AF-ECA2-4E12-A4CC-5985E233DDB0}" srcId="{57D5A71F-DB54-4096-8D67-187166BCCF11}" destId="{7FFFFBF9-95C0-4530-9500-56109A5D1B0D}" srcOrd="0" destOrd="0" parTransId="{118818ED-8F38-48ED-B666-7E27C1F21786}" sibTransId="{46E6BCF7-A0CA-40C3-B6D0-FA12BA332BD4}"/>
    <dgm:cxn modelId="{EEB969B0-DAE3-4601-87DF-AF53610179DB}" type="presOf" srcId="{57D5A71F-DB54-4096-8D67-187166BCCF11}" destId="{A314D12B-8272-4256-A39A-D0B6A674A3B4}" srcOrd="1" destOrd="0" presId="urn:microsoft.com/office/officeart/2005/8/layout/list1"/>
    <dgm:cxn modelId="{84B242B6-CD8C-462E-AE16-677C78CD3A36}" srcId="{776674F5-F2F3-4910-A45C-CB34F0BE4A26}" destId="{043CD0E9-BE61-43D4-8FF9-12081C54B05C}" srcOrd="0" destOrd="0" parTransId="{93C3D7E4-0F66-4047-A582-E279687558C1}" sibTransId="{B5FB5CA5-E36B-433A-BC22-4CE2F7453632}"/>
    <dgm:cxn modelId="{26C7DAED-3145-4315-A03C-E52D1F12D868}" type="presOf" srcId="{776674F5-F2F3-4910-A45C-CB34F0BE4A26}" destId="{0EAC8BF0-9F7D-46B7-A2F5-482214CD6080}" srcOrd="1" destOrd="0" presId="urn:microsoft.com/office/officeart/2005/8/layout/list1"/>
    <dgm:cxn modelId="{5EC5625E-73C1-4ACB-B17D-F6A24680FC3B}" type="presOf" srcId="{57D5A71F-DB54-4096-8D67-187166BCCF11}" destId="{0ED797AA-2905-4A81-9515-1EB508AE678F}" srcOrd="0" destOrd="0" presId="urn:microsoft.com/office/officeart/2005/8/layout/list1"/>
    <dgm:cxn modelId="{4A5CB053-4C5D-4163-AC62-D013F68C6BC9}" type="presOf" srcId="{04D5D810-7BAC-4905-8054-E49A24B32245}" destId="{FD125407-8F8B-4FC8-93E9-4DA92BC6452F}" srcOrd="0" destOrd="0" presId="urn:microsoft.com/office/officeart/2005/8/layout/list1"/>
    <dgm:cxn modelId="{8BC5863F-8AFC-4DEF-81DB-829C5B1F3520}" type="presOf" srcId="{7FFFFBF9-95C0-4530-9500-56109A5D1B0D}" destId="{F47EA903-1AD7-48E6-9B0C-E695562E6965}" srcOrd="0" destOrd="0" presId="urn:microsoft.com/office/officeart/2005/8/layout/list1"/>
    <dgm:cxn modelId="{A12AFC61-68AD-4271-A003-DEF1B5A36FAC}" srcId="{04D5D810-7BAC-4905-8054-E49A24B32245}" destId="{776674F5-F2F3-4910-A45C-CB34F0BE4A26}" srcOrd="1" destOrd="0" parTransId="{236B0D0C-367B-4347-87C0-EFACC3EC3FE2}" sibTransId="{B50536D6-FE78-489F-B49A-7A51C04B358C}"/>
    <dgm:cxn modelId="{65CCD0E7-D64E-45C9-A0E2-3E0EF39BF319}" type="presOf" srcId="{043CD0E9-BE61-43D4-8FF9-12081C54B05C}" destId="{9D569154-698C-44A0-83F9-8FEF6B2B8565}" srcOrd="0" destOrd="0" presId="urn:microsoft.com/office/officeart/2005/8/layout/list1"/>
    <dgm:cxn modelId="{25F3AF38-FF66-48DC-8092-4EE9BEE5CAB0}" srcId="{04D5D810-7BAC-4905-8054-E49A24B32245}" destId="{57D5A71F-DB54-4096-8D67-187166BCCF11}" srcOrd="0" destOrd="0" parTransId="{6496DB6F-7EBE-4B9F-9374-AF209CFFEBCE}" sibTransId="{45F4C635-E4A1-4CD3-9EC0-BB9697FC4A6A}"/>
    <dgm:cxn modelId="{09A954A8-DC14-4DC3-AB4F-1CA04C9FEAA6}" type="presOf" srcId="{776674F5-F2F3-4910-A45C-CB34F0BE4A26}" destId="{34A3594A-79C2-4B80-9331-D510022D3E57}" srcOrd="0" destOrd="0" presId="urn:microsoft.com/office/officeart/2005/8/layout/list1"/>
    <dgm:cxn modelId="{809CEC19-817E-452B-A585-C39FCF4A0FA2}" type="presParOf" srcId="{FD125407-8F8B-4FC8-93E9-4DA92BC6452F}" destId="{3DBDA42E-2D7E-494F-A76F-9D759CCAA429}" srcOrd="0" destOrd="0" presId="urn:microsoft.com/office/officeart/2005/8/layout/list1"/>
    <dgm:cxn modelId="{B3CBA040-C326-4CD6-9B80-68DD59F4E9DE}" type="presParOf" srcId="{3DBDA42E-2D7E-494F-A76F-9D759CCAA429}" destId="{0ED797AA-2905-4A81-9515-1EB508AE678F}" srcOrd="0" destOrd="0" presId="urn:microsoft.com/office/officeart/2005/8/layout/list1"/>
    <dgm:cxn modelId="{35626363-0B83-49F2-901C-25414546B5CC}" type="presParOf" srcId="{3DBDA42E-2D7E-494F-A76F-9D759CCAA429}" destId="{A314D12B-8272-4256-A39A-D0B6A674A3B4}" srcOrd="1" destOrd="0" presId="urn:microsoft.com/office/officeart/2005/8/layout/list1"/>
    <dgm:cxn modelId="{9D836388-5E97-4B1F-9F85-39EEB0AA9C1B}" type="presParOf" srcId="{FD125407-8F8B-4FC8-93E9-4DA92BC6452F}" destId="{5A77EBC6-21FC-490F-AC0E-82822759C60E}" srcOrd="1" destOrd="0" presId="urn:microsoft.com/office/officeart/2005/8/layout/list1"/>
    <dgm:cxn modelId="{A11D2C8C-8869-4BB4-8A5E-050204ADC18C}" type="presParOf" srcId="{FD125407-8F8B-4FC8-93E9-4DA92BC6452F}" destId="{F47EA903-1AD7-48E6-9B0C-E695562E6965}" srcOrd="2" destOrd="0" presId="urn:microsoft.com/office/officeart/2005/8/layout/list1"/>
    <dgm:cxn modelId="{EAA47ED9-EAFB-4EB1-B71A-084F7D8EC577}" type="presParOf" srcId="{FD125407-8F8B-4FC8-93E9-4DA92BC6452F}" destId="{1714BC5C-475D-487F-9FD9-AD0FAC0F478D}" srcOrd="3" destOrd="0" presId="urn:microsoft.com/office/officeart/2005/8/layout/list1"/>
    <dgm:cxn modelId="{7485AF90-EA10-4B05-995A-BD1D255B4BA0}" type="presParOf" srcId="{FD125407-8F8B-4FC8-93E9-4DA92BC6452F}" destId="{18810B70-B09B-4298-9C89-68D8279E8239}" srcOrd="4" destOrd="0" presId="urn:microsoft.com/office/officeart/2005/8/layout/list1"/>
    <dgm:cxn modelId="{266B9DFD-C47C-4EE6-9C14-DD94529BDC73}" type="presParOf" srcId="{18810B70-B09B-4298-9C89-68D8279E8239}" destId="{34A3594A-79C2-4B80-9331-D510022D3E57}" srcOrd="0" destOrd="0" presId="urn:microsoft.com/office/officeart/2005/8/layout/list1"/>
    <dgm:cxn modelId="{445C0894-7429-4193-A189-D1D2B7BBCD4B}" type="presParOf" srcId="{18810B70-B09B-4298-9C89-68D8279E8239}" destId="{0EAC8BF0-9F7D-46B7-A2F5-482214CD6080}" srcOrd="1" destOrd="0" presId="urn:microsoft.com/office/officeart/2005/8/layout/list1"/>
    <dgm:cxn modelId="{8B3F1DC8-7F16-427F-8419-B267909BF286}" type="presParOf" srcId="{FD125407-8F8B-4FC8-93E9-4DA92BC6452F}" destId="{6E318147-BD8F-4C4A-940F-B43C1EEE52CF}" srcOrd="5" destOrd="0" presId="urn:microsoft.com/office/officeart/2005/8/layout/list1"/>
    <dgm:cxn modelId="{17D02081-C6CA-42B6-A978-A9C2A6700999}" type="presParOf" srcId="{FD125407-8F8B-4FC8-93E9-4DA92BC6452F}" destId="{9D569154-698C-44A0-83F9-8FEF6B2B8565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7DAAC92-CE19-4062-8EAF-11121B790B09}" type="doc">
      <dgm:prSet loTypeId="urn:microsoft.com/office/officeart/2005/8/layout/radial6" loCatId="relationship" qsTypeId="urn:microsoft.com/office/officeart/2005/8/quickstyle/3d9" qsCatId="3D" csTypeId="urn:microsoft.com/office/officeart/2005/8/colors/colorful5" csCatId="colorful" phldr="1"/>
      <dgm:spPr/>
      <dgm:t>
        <a:bodyPr/>
        <a:lstStyle/>
        <a:p>
          <a:endParaRPr lang="th-TH"/>
        </a:p>
      </dgm:t>
    </dgm:pt>
    <dgm:pt modelId="{4B0A456B-CDE2-487E-AF2C-8835BE5BD109}">
      <dgm:prSet phldrT="[Text]"/>
      <dgm:spPr/>
      <dgm:t>
        <a:bodyPr/>
        <a:lstStyle/>
        <a:p>
          <a:r>
            <a:rPr lang="en-US" dirty="0" smtClean="0">
              <a:solidFill>
                <a:schemeClr val="bg2"/>
              </a:solidFill>
            </a:rPr>
            <a:t>Culture</a:t>
          </a:r>
          <a:endParaRPr lang="th-TH" dirty="0">
            <a:solidFill>
              <a:schemeClr val="bg2"/>
            </a:solidFill>
          </a:endParaRPr>
        </a:p>
      </dgm:t>
    </dgm:pt>
    <dgm:pt modelId="{FECB6881-C2B6-40BD-A496-2E225C8510B0}" type="parTrans" cxnId="{B3E2C9D7-3629-438F-A070-11C4497D7D06}">
      <dgm:prSet/>
      <dgm:spPr/>
      <dgm:t>
        <a:bodyPr/>
        <a:lstStyle/>
        <a:p>
          <a:endParaRPr lang="th-TH"/>
        </a:p>
      </dgm:t>
    </dgm:pt>
    <dgm:pt modelId="{B0AE6669-1DAC-4FF5-88B7-3AB1F19E4528}" type="sibTrans" cxnId="{B3E2C9D7-3629-438F-A070-11C4497D7D06}">
      <dgm:prSet/>
      <dgm:spPr/>
      <dgm:t>
        <a:bodyPr/>
        <a:lstStyle/>
        <a:p>
          <a:endParaRPr lang="th-TH"/>
        </a:p>
      </dgm:t>
    </dgm:pt>
    <dgm:pt modelId="{C1296472-501E-4EE6-8A72-D717AE5C6A61}">
      <dgm:prSet phldrT="[Text]"/>
      <dgm:spPr/>
      <dgm:t>
        <a:bodyPr/>
        <a:lstStyle/>
        <a:p>
          <a:r>
            <a:rPr lang="en-US" dirty="0" smtClean="0">
              <a:solidFill>
                <a:schemeClr val="bg2"/>
              </a:solidFill>
            </a:rPr>
            <a:t>Values</a:t>
          </a:r>
          <a:endParaRPr lang="th-TH" dirty="0">
            <a:solidFill>
              <a:schemeClr val="bg2"/>
            </a:solidFill>
          </a:endParaRPr>
        </a:p>
      </dgm:t>
    </dgm:pt>
    <dgm:pt modelId="{464CD8B6-62D7-4D09-A45F-FD0B659A7988}" type="parTrans" cxnId="{88057F5F-2A42-423B-A585-1B10A30A1750}">
      <dgm:prSet/>
      <dgm:spPr/>
      <dgm:t>
        <a:bodyPr/>
        <a:lstStyle/>
        <a:p>
          <a:endParaRPr lang="th-TH"/>
        </a:p>
      </dgm:t>
    </dgm:pt>
    <dgm:pt modelId="{52FF0AD1-D093-4F9C-8D73-B6CBC0FADF63}" type="sibTrans" cxnId="{88057F5F-2A42-423B-A585-1B10A30A1750}">
      <dgm:prSet/>
      <dgm:spPr/>
      <dgm:t>
        <a:bodyPr/>
        <a:lstStyle/>
        <a:p>
          <a:endParaRPr lang="th-TH"/>
        </a:p>
      </dgm:t>
    </dgm:pt>
    <dgm:pt modelId="{749714A7-67FF-4760-A7D4-E482C5F76E9A}">
      <dgm:prSet phldrT="[Text]" phldr="1"/>
      <dgm:spPr/>
      <dgm:t>
        <a:bodyPr/>
        <a:lstStyle/>
        <a:p>
          <a:endParaRPr lang="th-TH" dirty="0"/>
        </a:p>
      </dgm:t>
    </dgm:pt>
    <dgm:pt modelId="{E16EB41F-51F5-415D-BF5F-663E0BCCDA3B}" type="parTrans" cxnId="{AD858434-7A83-453E-B8BC-0083098CAA02}">
      <dgm:prSet/>
      <dgm:spPr/>
      <dgm:t>
        <a:bodyPr/>
        <a:lstStyle/>
        <a:p>
          <a:endParaRPr lang="th-TH"/>
        </a:p>
      </dgm:t>
    </dgm:pt>
    <dgm:pt modelId="{935005B3-2EDF-4DDA-837B-90048D37B234}" type="sibTrans" cxnId="{AD858434-7A83-453E-B8BC-0083098CAA02}">
      <dgm:prSet/>
      <dgm:spPr/>
      <dgm:t>
        <a:bodyPr/>
        <a:lstStyle/>
        <a:p>
          <a:endParaRPr lang="th-TH"/>
        </a:p>
      </dgm:t>
    </dgm:pt>
    <dgm:pt modelId="{CD27194F-6B48-4EBE-9D69-290B5E4A6BEB}">
      <dgm:prSet phldrT="[Text]" phldr="1"/>
      <dgm:spPr/>
      <dgm:t>
        <a:bodyPr/>
        <a:lstStyle/>
        <a:p>
          <a:endParaRPr lang="th-TH"/>
        </a:p>
      </dgm:t>
    </dgm:pt>
    <dgm:pt modelId="{F696A2BB-AB54-46F5-82B7-4593A0D83EC5}" type="parTrans" cxnId="{8A890329-A0D5-4D7F-B839-F54B6672AF19}">
      <dgm:prSet/>
      <dgm:spPr/>
      <dgm:t>
        <a:bodyPr/>
        <a:lstStyle/>
        <a:p>
          <a:endParaRPr lang="th-TH"/>
        </a:p>
      </dgm:t>
    </dgm:pt>
    <dgm:pt modelId="{16D622B0-51C5-43ED-AC07-04505DEB1046}" type="sibTrans" cxnId="{8A890329-A0D5-4D7F-B839-F54B6672AF19}">
      <dgm:prSet/>
      <dgm:spPr/>
      <dgm:t>
        <a:bodyPr/>
        <a:lstStyle/>
        <a:p>
          <a:endParaRPr lang="th-TH"/>
        </a:p>
      </dgm:t>
    </dgm:pt>
    <dgm:pt modelId="{69CDC272-FE8A-462E-833B-12CE05090ED2}">
      <dgm:prSet phldrT="[Text]"/>
      <dgm:spPr/>
      <dgm:t>
        <a:bodyPr/>
        <a:lstStyle/>
        <a:p>
          <a:r>
            <a:rPr lang="en-US" dirty="0" smtClean="0">
              <a:solidFill>
                <a:schemeClr val="bg2"/>
              </a:solidFill>
            </a:rPr>
            <a:t>Norms</a:t>
          </a:r>
          <a:endParaRPr lang="th-TH" dirty="0">
            <a:solidFill>
              <a:schemeClr val="bg2"/>
            </a:solidFill>
          </a:endParaRPr>
        </a:p>
      </dgm:t>
    </dgm:pt>
    <dgm:pt modelId="{41B80EAE-73CE-49B9-9827-C9AA62FD06F8}" type="parTrans" cxnId="{C8E19DE1-EA76-4E25-86B7-044D215BFF6A}">
      <dgm:prSet/>
      <dgm:spPr/>
      <dgm:t>
        <a:bodyPr/>
        <a:lstStyle/>
        <a:p>
          <a:endParaRPr lang="th-TH"/>
        </a:p>
      </dgm:t>
    </dgm:pt>
    <dgm:pt modelId="{01859B94-78FA-48E6-B224-5C1C3CA8BB85}" type="sibTrans" cxnId="{C8E19DE1-EA76-4E25-86B7-044D215BFF6A}">
      <dgm:prSet/>
      <dgm:spPr/>
      <dgm:t>
        <a:bodyPr/>
        <a:lstStyle/>
        <a:p>
          <a:endParaRPr lang="th-TH"/>
        </a:p>
      </dgm:t>
    </dgm:pt>
    <dgm:pt modelId="{243CC6B4-58FD-4555-AA64-22B7B845D6F0}">
      <dgm:prSet phldrT="[Text]"/>
      <dgm:spPr/>
      <dgm:t>
        <a:bodyPr/>
        <a:lstStyle/>
        <a:p>
          <a:r>
            <a:rPr lang="en-US" dirty="0" smtClean="0">
              <a:solidFill>
                <a:schemeClr val="bg2"/>
              </a:solidFill>
            </a:rPr>
            <a:t>Folkways</a:t>
          </a:r>
          <a:endParaRPr lang="th-TH" dirty="0">
            <a:solidFill>
              <a:schemeClr val="bg2"/>
            </a:solidFill>
          </a:endParaRPr>
        </a:p>
      </dgm:t>
    </dgm:pt>
    <dgm:pt modelId="{29F5F457-D8CB-4251-9737-E6780BCEAD3D}" type="parTrans" cxnId="{95D82CC9-5890-462A-BE42-890A29D4EE16}">
      <dgm:prSet/>
      <dgm:spPr/>
      <dgm:t>
        <a:bodyPr/>
        <a:lstStyle/>
        <a:p>
          <a:endParaRPr lang="th-TH"/>
        </a:p>
      </dgm:t>
    </dgm:pt>
    <dgm:pt modelId="{32500CAA-1097-4B57-B723-2E82D709AC35}" type="sibTrans" cxnId="{95D82CC9-5890-462A-BE42-890A29D4EE16}">
      <dgm:prSet/>
      <dgm:spPr/>
      <dgm:t>
        <a:bodyPr/>
        <a:lstStyle/>
        <a:p>
          <a:endParaRPr lang="th-TH"/>
        </a:p>
      </dgm:t>
    </dgm:pt>
    <dgm:pt modelId="{A6A36DF8-7E91-4620-821B-C7F79AF9E7F2}">
      <dgm:prSet phldrT="[Text]"/>
      <dgm:spPr/>
      <dgm:t>
        <a:bodyPr/>
        <a:lstStyle/>
        <a:p>
          <a:r>
            <a:rPr lang="en-US" dirty="0" smtClean="0">
              <a:solidFill>
                <a:schemeClr val="bg2"/>
              </a:solidFill>
            </a:rPr>
            <a:t>Mores</a:t>
          </a:r>
          <a:endParaRPr lang="th-TH" dirty="0">
            <a:solidFill>
              <a:schemeClr val="bg2"/>
            </a:solidFill>
          </a:endParaRPr>
        </a:p>
      </dgm:t>
    </dgm:pt>
    <dgm:pt modelId="{7E694E47-E803-40EC-97A0-D7226C98477A}" type="parTrans" cxnId="{964D0B95-4A94-4D21-A5D6-1DCD5503CBCD}">
      <dgm:prSet/>
      <dgm:spPr/>
      <dgm:t>
        <a:bodyPr/>
        <a:lstStyle/>
        <a:p>
          <a:endParaRPr lang="th-TH"/>
        </a:p>
      </dgm:t>
    </dgm:pt>
    <dgm:pt modelId="{8991735A-D631-4648-8F46-1C24AD5712C1}" type="sibTrans" cxnId="{964D0B95-4A94-4D21-A5D6-1DCD5503CBCD}">
      <dgm:prSet/>
      <dgm:spPr/>
      <dgm:t>
        <a:bodyPr/>
        <a:lstStyle/>
        <a:p>
          <a:endParaRPr lang="th-TH"/>
        </a:p>
      </dgm:t>
    </dgm:pt>
    <dgm:pt modelId="{1D98EBE6-FA8C-4B7F-92EC-262B50C3E852}" type="pres">
      <dgm:prSet presAssocID="{F7DAAC92-CE19-4062-8EAF-11121B790B0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FC96745C-4229-45C0-9BBA-ABBB98A4C9A5}" type="pres">
      <dgm:prSet presAssocID="{4B0A456B-CDE2-487E-AF2C-8835BE5BD109}" presName="centerShape" presStyleLbl="node0" presStyleIdx="0" presStyleCnt="1"/>
      <dgm:spPr/>
      <dgm:t>
        <a:bodyPr/>
        <a:lstStyle/>
        <a:p>
          <a:endParaRPr lang="th-TH"/>
        </a:p>
      </dgm:t>
    </dgm:pt>
    <dgm:pt modelId="{A79DD4C5-4726-4F27-90D5-4BC371ED07E6}" type="pres">
      <dgm:prSet presAssocID="{C1296472-501E-4EE6-8A72-D717AE5C6A61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6C35ABE9-999A-438B-A573-A9B7CDE5A8AF}" type="pres">
      <dgm:prSet presAssocID="{C1296472-501E-4EE6-8A72-D717AE5C6A61}" presName="dummy" presStyleCnt="0"/>
      <dgm:spPr/>
    </dgm:pt>
    <dgm:pt modelId="{1FCF4290-09B8-411B-8C6C-7BBA816F6735}" type="pres">
      <dgm:prSet presAssocID="{52FF0AD1-D093-4F9C-8D73-B6CBC0FADF63}" presName="sibTrans" presStyleLbl="sibTrans2D1" presStyleIdx="0" presStyleCnt="2"/>
      <dgm:spPr/>
      <dgm:t>
        <a:bodyPr/>
        <a:lstStyle/>
        <a:p>
          <a:endParaRPr lang="th-TH"/>
        </a:p>
      </dgm:t>
    </dgm:pt>
    <dgm:pt modelId="{D27507BE-28F5-4169-9645-1DB8C81B5729}" type="pres">
      <dgm:prSet presAssocID="{69CDC272-FE8A-462E-833B-12CE05090ED2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2B72982-51E9-4D3D-9368-B93150D6D7FB}" type="pres">
      <dgm:prSet presAssocID="{69CDC272-FE8A-462E-833B-12CE05090ED2}" presName="dummy" presStyleCnt="0"/>
      <dgm:spPr/>
    </dgm:pt>
    <dgm:pt modelId="{7159A869-FB2C-42D8-8854-C4323FAEDF4A}" type="pres">
      <dgm:prSet presAssocID="{01859B94-78FA-48E6-B224-5C1C3CA8BB85}" presName="sibTrans" presStyleLbl="sibTrans2D1" presStyleIdx="1" presStyleCnt="2"/>
      <dgm:spPr/>
      <dgm:t>
        <a:bodyPr/>
        <a:lstStyle/>
        <a:p>
          <a:endParaRPr lang="th-TH"/>
        </a:p>
      </dgm:t>
    </dgm:pt>
  </dgm:ptLst>
  <dgm:cxnLst>
    <dgm:cxn modelId="{C8E19DE1-EA76-4E25-86B7-044D215BFF6A}" srcId="{4B0A456B-CDE2-487E-AF2C-8835BE5BD109}" destId="{69CDC272-FE8A-462E-833B-12CE05090ED2}" srcOrd="1" destOrd="0" parTransId="{41B80EAE-73CE-49B9-9827-C9AA62FD06F8}" sibTransId="{01859B94-78FA-48E6-B224-5C1C3CA8BB85}"/>
    <dgm:cxn modelId="{964D0B95-4A94-4D21-A5D6-1DCD5503CBCD}" srcId="{69CDC272-FE8A-462E-833B-12CE05090ED2}" destId="{A6A36DF8-7E91-4620-821B-C7F79AF9E7F2}" srcOrd="1" destOrd="0" parTransId="{7E694E47-E803-40EC-97A0-D7226C98477A}" sibTransId="{8991735A-D631-4648-8F46-1C24AD5712C1}"/>
    <dgm:cxn modelId="{B3E2C9D7-3629-438F-A070-11C4497D7D06}" srcId="{F7DAAC92-CE19-4062-8EAF-11121B790B09}" destId="{4B0A456B-CDE2-487E-AF2C-8835BE5BD109}" srcOrd="0" destOrd="0" parTransId="{FECB6881-C2B6-40BD-A496-2E225C8510B0}" sibTransId="{B0AE6669-1DAC-4FF5-88B7-3AB1F19E4528}"/>
    <dgm:cxn modelId="{A3F4D9FD-C343-42FB-A3D1-EA5E7A6A71B1}" type="presOf" srcId="{F7DAAC92-CE19-4062-8EAF-11121B790B09}" destId="{1D98EBE6-FA8C-4B7F-92EC-262B50C3E852}" srcOrd="0" destOrd="0" presId="urn:microsoft.com/office/officeart/2005/8/layout/radial6"/>
    <dgm:cxn modelId="{88057F5F-2A42-423B-A585-1B10A30A1750}" srcId="{4B0A456B-CDE2-487E-AF2C-8835BE5BD109}" destId="{C1296472-501E-4EE6-8A72-D717AE5C6A61}" srcOrd="0" destOrd="0" parTransId="{464CD8B6-62D7-4D09-A45F-FD0B659A7988}" sibTransId="{52FF0AD1-D093-4F9C-8D73-B6CBC0FADF63}"/>
    <dgm:cxn modelId="{CE03A4E5-F33E-4F55-BB47-848B39F20FF4}" type="presOf" srcId="{243CC6B4-58FD-4555-AA64-22B7B845D6F0}" destId="{D27507BE-28F5-4169-9645-1DB8C81B5729}" srcOrd="0" destOrd="1" presId="urn:microsoft.com/office/officeart/2005/8/layout/radial6"/>
    <dgm:cxn modelId="{88E3369D-A027-46F9-915A-1A7A787C905F}" type="presOf" srcId="{01859B94-78FA-48E6-B224-5C1C3CA8BB85}" destId="{7159A869-FB2C-42D8-8854-C4323FAEDF4A}" srcOrd="0" destOrd="0" presId="urn:microsoft.com/office/officeart/2005/8/layout/radial6"/>
    <dgm:cxn modelId="{77FF8FD8-C478-4194-86B5-541026F9A058}" type="presOf" srcId="{C1296472-501E-4EE6-8A72-D717AE5C6A61}" destId="{A79DD4C5-4726-4F27-90D5-4BC371ED07E6}" srcOrd="0" destOrd="0" presId="urn:microsoft.com/office/officeart/2005/8/layout/radial6"/>
    <dgm:cxn modelId="{C5A9015C-8867-45AD-B32B-459B5852BCD7}" type="presOf" srcId="{4B0A456B-CDE2-487E-AF2C-8835BE5BD109}" destId="{FC96745C-4229-45C0-9BBA-ABBB98A4C9A5}" srcOrd="0" destOrd="0" presId="urn:microsoft.com/office/officeart/2005/8/layout/radial6"/>
    <dgm:cxn modelId="{760D4F54-AA57-4CA0-8EEB-5E8086C40AAC}" type="presOf" srcId="{69CDC272-FE8A-462E-833B-12CE05090ED2}" destId="{D27507BE-28F5-4169-9645-1DB8C81B5729}" srcOrd="0" destOrd="0" presId="urn:microsoft.com/office/officeart/2005/8/layout/radial6"/>
    <dgm:cxn modelId="{AD858434-7A83-453E-B8BC-0083098CAA02}" srcId="{F7DAAC92-CE19-4062-8EAF-11121B790B09}" destId="{749714A7-67FF-4760-A7D4-E482C5F76E9A}" srcOrd="1" destOrd="0" parTransId="{E16EB41F-51F5-415D-BF5F-663E0BCCDA3B}" sibTransId="{935005B3-2EDF-4DDA-837B-90048D37B234}"/>
    <dgm:cxn modelId="{EAEB0A3F-8D80-411E-94D9-E98C09DB9E12}" type="presOf" srcId="{52FF0AD1-D093-4F9C-8D73-B6CBC0FADF63}" destId="{1FCF4290-09B8-411B-8C6C-7BBA816F6735}" srcOrd="0" destOrd="0" presId="urn:microsoft.com/office/officeart/2005/8/layout/radial6"/>
    <dgm:cxn modelId="{8A890329-A0D5-4D7F-B839-F54B6672AF19}" srcId="{749714A7-67FF-4760-A7D4-E482C5F76E9A}" destId="{CD27194F-6B48-4EBE-9D69-290B5E4A6BEB}" srcOrd="0" destOrd="0" parTransId="{F696A2BB-AB54-46F5-82B7-4593A0D83EC5}" sibTransId="{16D622B0-51C5-43ED-AC07-04505DEB1046}"/>
    <dgm:cxn modelId="{E82F3506-9745-4B53-AE8E-5B9E1E472586}" type="presOf" srcId="{A6A36DF8-7E91-4620-821B-C7F79AF9E7F2}" destId="{D27507BE-28F5-4169-9645-1DB8C81B5729}" srcOrd="0" destOrd="2" presId="urn:microsoft.com/office/officeart/2005/8/layout/radial6"/>
    <dgm:cxn modelId="{95D82CC9-5890-462A-BE42-890A29D4EE16}" srcId="{69CDC272-FE8A-462E-833B-12CE05090ED2}" destId="{243CC6B4-58FD-4555-AA64-22B7B845D6F0}" srcOrd="0" destOrd="0" parTransId="{29F5F457-D8CB-4251-9737-E6780BCEAD3D}" sibTransId="{32500CAA-1097-4B57-B723-2E82D709AC35}"/>
    <dgm:cxn modelId="{E2B5E342-F161-40A0-AC7C-7D2948C2D515}" type="presParOf" srcId="{1D98EBE6-FA8C-4B7F-92EC-262B50C3E852}" destId="{FC96745C-4229-45C0-9BBA-ABBB98A4C9A5}" srcOrd="0" destOrd="0" presId="urn:microsoft.com/office/officeart/2005/8/layout/radial6"/>
    <dgm:cxn modelId="{52FB6899-2C19-44F4-B96B-AC0EF6FAA351}" type="presParOf" srcId="{1D98EBE6-FA8C-4B7F-92EC-262B50C3E852}" destId="{A79DD4C5-4726-4F27-90D5-4BC371ED07E6}" srcOrd="1" destOrd="0" presId="urn:microsoft.com/office/officeart/2005/8/layout/radial6"/>
    <dgm:cxn modelId="{DA470AF5-B206-46C7-897C-F862C85E575E}" type="presParOf" srcId="{1D98EBE6-FA8C-4B7F-92EC-262B50C3E852}" destId="{6C35ABE9-999A-438B-A573-A9B7CDE5A8AF}" srcOrd="2" destOrd="0" presId="urn:microsoft.com/office/officeart/2005/8/layout/radial6"/>
    <dgm:cxn modelId="{A41F7FC9-002E-4D62-8100-E744F8EE0F7D}" type="presParOf" srcId="{1D98EBE6-FA8C-4B7F-92EC-262B50C3E852}" destId="{1FCF4290-09B8-411B-8C6C-7BBA816F6735}" srcOrd="3" destOrd="0" presId="urn:microsoft.com/office/officeart/2005/8/layout/radial6"/>
    <dgm:cxn modelId="{EDFC0B02-61D3-42D8-B175-3DCF037105E7}" type="presParOf" srcId="{1D98EBE6-FA8C-4B7F-92EC-262B50C3E852}" destId="{D27507BE-28F5-4169-9645-1DB8C81B5729}" srcOrd="4" destOrd="0" presId="urn:microsoft.com/office/officeart/2005/8/layout/radial6"/>
    <dgm:cxn modelId="{E881FA57-4BC2-469A-A837-F586378ECCD6}" type="presParOf" srcId="{1D98EBE6-FA8C-4B7F-92EC-262B50C3E852}" destId="{92B72982-51E9-4D3D-9368-B93150D6D7FB}" srcOrd="5" destOrd="0" presId="urn:microsoft.com/office/officeart/2005/8/layout/radial6"/>
    <dgm:cxn modelId="{00DAC44D-B7F0-463A-993C-9370EE87C177}" type="presParOf" srcId="{1D98EBE6-FA8C-4B7F-92EC-262B50C3E852}" destId="{7159A869-FB2C-42D8-8854-C4323FAEDF4A}" srcOrd="6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F5F8814-2089-412B-AB3A-0EDD1E9CFD74}" type="doc">
      <dgm:prSet loTypeId="urn:microsoft.com/office/officeart/2005/8/layout/default" loCatId="list" qsTypeId="urn:microsoft.com/office/officeart/2005/8/quickstyle/3d4" qsCatId="3D" csTypeId="urn:microsoft.com/office/officeart/2005/8/colors/colorful3" csCatId="colorful" phldr="1"/>
      <dgm:spPr/>
      <dgm:t>
        <a:bodyPr/>
        <a:lstStyle/>
        <a:p>
          <a:endParaRPr lang="th-TH"/>
        </a:p>
      </dgm:t>
    </dgm:pt>
    <dgm:pt modelId="{D0FDFF37-7CE3-4144-9926-87B1C03DB669}">
      <dgm:prSet phldrT="[Text]" custT="1"/>
      <dgm:spPr/>
      <dgm:t>
        <a:bodyPr/>
        <a:lstStyle/>
        <a:p>
          <a:r>
            <a:rPr lang="en-US" sz="2800" b="1" dirty="0" smtClean="0">
              <a:solidFill>
                <a:schemeClr val="bg2"/>
              </a:solidFill>
            </a:rPr>
            <a:t>The Individual</a:t>
          </a:r>
          <a:endParaRPr lang="th-TH" sz="2800" b="1" dirty="0">
            <a:solidFill>
              <a:schemeClr val="bg2"/>
            </a:solidFill>
          </a:endParaRPr>
        </a:p>
      </dgm:t>
    </dgm:pt>
    <dgm:pt modelId="{A5C72C46-CC66-46E9-841C-27552BC1804E}" type="parTrans" cxnId="{A2EDC1EC-A598-4F55-BC06-A25E80DA6CAB}">
      <dgm:prSet/>
      <dgm:spPr/>
      <dgm:t>
        <a:bodyPr/>
        <a:lstStyle/>
        <a:p>
          <a:endParaRPr lang="th-TH"/>
        </a:p>
      </dgm:t>
    </dgm:pt>
    <dgm:pt modelId="{2DB3BCDC-D503-4308-BCD6-35213AE6E726}" type="sibTrans" cxnId="{A2EDC1EC-A598-4F55-BC06-A25E80DA6CAB}">
      <dgm:prSet/>
      <dgm:spPr/>
      <dgm:t>
        <a:bodyPr/>
        <a:lstStyle/>
        <a:p>
          <a:endParaRPr lang="th-TH"/>
        </a:p>
      </dgm:t>
    </dgm:pt>
    <dgm:pt modelId="{2887DCE0-4722-47B5-BA36-B8FFF19337F6}">
      <dgm:prSet phldrT="[Text]" custT="1"/>
      <dgm:spPr/>
      <dgm:t>
        <a:bodyPr/>
        <a:lstStyle/>
        <a:p>
          <a:r>
            <a:rPr lang="en-US" sz="2800" b="1" dirty="0" smtClean="0">
              <a:solidFill>
                <a:schemeClr val="bg2"/>
              </a:solidFill>
            </a:rPr>
            <a:t>The group</a:t>
          </a:r>
          <a:endParaRPr lang="th-TH" sz="2800" b="1" dirty="0">
            <a:solidFill>
              <a:schemeClr val="bg2"/>
            </a:solidFill>
          </a:endParaRPr>
        </a:p>
      </dgm:t>
    </dgm:pt>
    <dgm:pt modelId="{5251EB20-70C9-4856-9AE7-519961610DAE}" type="parTrans" cxnId="{976EA13D-6E7D-4D17-9A87-A8B5533FF345}">
      <dgm:prSet/>
      <dgm:spPr/>
      <dgm:t>
        <a:bodyPr/>
        <a:lstStyle/>
        <a:p>
          <a:endParaRPr lang="th-TH"/>
        </a:p>
      </dgm:t>
    </dgm:pt>
    <dgm:pt modelId="{852C603A-D816-45F1-901F-A55F29D50A97}" type="sibTrans" cxnId="{976EA13D-6E7D-4D17-9A87-A8B5533FF345}">
      <dgm:prSet/>
      <dgm:spPr/>
      <dgm:t>
        <a:bodyPr/>
        <a:lstStyle/>
        <a:p>
          <a:endParaRPr lang="th-TH"/>
        </a:p>
      </dgm:t>
    </dgm:pt>
    <dgm:pt modelId="{404068D5-B7C5-47F4-8293-B8D58D998899}" type="pres">
      <dgm:prSet presAssocID="{EF5F8814-2089-412B-AB3A-0EDD1E9CFD7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E6F5863C-8D97-4117-B5CC-9CB6684F1203}" type="pres">
      <dgm:prSet presAssocID="{D0FDFF37-7CE3-4144-9926-87B1C03DB669}" presName="node" presStyleLbl="node1" presStyleIdx="0" presStyleCnt="2" custScaleX="181591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ADDE9E4-B2B2-4155-8CCD-B29A0692CF74}" type="pres">
      <dgm:prSet presAssocID="{2DB3BCDC-D503-4308-BCD6-35213AE6E726}" presName="sibTrans" presStyleCnt="0"/>
      <dgm:spPr/>
    </dgm:pt>
    <dgm:pt modelId="{5B60CAD0-6AA7-4B71-B623-BFC7161FCCBD}" type="pres">
      <dgm:prSet presAssocID="{2887DCE0-4722-47B5-BA36-B8FFF19337F6}" presName="node" presStyleLbl="node1" presStyleIdx="1" presStyleCnt="2" custScaleX="142881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C0220ECD-F26A-4E69-AFE6-BD1B5965A770}" type="presOf" srcId="{EF5F8814-2089-412B-AB3A-0EDD1E9CFD74}" destId="{404068D5-B7C5-47F4-8293-B8D58D998899}" srcOrd="0" destOrd="0" presId="urn:microsoft.com/office/officeart/2005/8/layout/default"/>
    <dgm:cxn modelId="{436499A0-0D4F-41D0-B8D2-334F7D386534}" type="presOf" srcId="{2887DCE0-4722-47B5-BA36-B8FFF19337F6}" destId="{5B60CAD0-6AA7-4B71-B623-BFC7161FCCBD}" srcOrd="0" destOrd="0" presId="urn:microsoft.com/office/officeart/2005/8/layout/default"/>
    <dgm:cxn modelId="{2EF844F1-CE26-4480-BE1D-860C8FE0EBDE}" type="presOf" srcId="{D0FDFF37-7CE3-4144-9926-87B1C03DB669}" destId="{E6F5863C-8D97-4117-B5CC-9CB6684F1203}" srcOrd="0" destOrd="0" presId="urn:microsoft.com/office/officeart/2005/8/layout/default"/>
    <dgm:cxn modelId="{976EA13D-6E7D-4D17-9A87-A8B5533FF345}" srcId="{EF5F8814-2089-412B-AB3A-0EDD1E9CFD74}" destId="{2887DCE0-4722-47B5-BA36-B8FFF19337F6}" srcOrd="1" destOrd="0" parTransId="{5251EB20-70C9-4856-9AE7-519961610DAE}" sibTransId="{852C603A-D816-45F1-901F-A55F29D50A97}"/>
    <dgm:cxn modelId="{A2EDC1EC-A598-4F55-BC06-A25E80DA6CAB}" srcId="{EF5F8814-2089-412B-AB3A-0EDD1E9CFD74}" destId="{D0FDFF37-7CE3-4144-9926-87B1C03DB669}" srcOrd="0" destOrd="0" parTransId="{A5C72C46-CC66-46E9-841C-27552BC1804E}" sibTransId="{2DB3BCDC-D503-4308-BCD6-35213AE6E726}"/>
    <dgm:cxn modelId="{16394A33-126C-4622-94C3-0E8118CEBD69}" type="presParOf" srcId="{404068D5-B7C5-47F4-8293-B8D58D998899}" destId="{E6F5863C-8D97-4117-B5CC-9CB6684F1203}" srcOrd="0" destOrd="0" presId="urn:microsoft.com/office/officeart/2005/8/layout/default"/>
    <dgm:cxn modelId="{850B17A0-2EFF-4771-9190-0AF47BEE6919}" type="presParOf" srcId="{404068D5-B7C5-47F4-8293-B8D58D998899}" destId="{3ADDE9E4-B2B2-4155-8CCD-B29A0692CF74}" srcOrd="1" destOrd="0" presId="urn:microsoft.com/office/officeart/2005/8/layout/default"/>
    <dgm:cxn modelId="{D4FA95B4-0DD6-40AE-8397-AC2CF5F32AE2}" type="presParOf" srcId="{404068D5-B7C5-47F4-8293-B8D58D998899}" destId="{5B60CAD0-6AA7-4B71-B623-BFC7161FCCBD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6D84477-38EF-47C5-B80E-927246CD395E}" type="doc">
      <dgm:prSet loTypeId="urn:microsoft.com/office/officeart/2005/8/layout/hList1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34880D94-9481-4E6E-B045-FDC21BE23A86}">
      <dgm:prSet phldrT="[Text]" custT="1"/>
      <dgm:spPr/>
      <dgm:t>
        <a:bodyPr/>
        <a:lstStyle/>
        <a:p>
          <a:r>
            <a:rPr lang="en-US" sz="3600" b="1" dirty="0" smtClean="0">
              <a:solidFill>
                <a:schemeClr val="bg2"/>
              </a:solidFill>
            </a:rPr>
            <a:t>Social Mobility</a:t>
          </a:r>
          <a:endParaRPr lang="th-TH" sz="3600" b="1" dirty="0">
            <a:solidFill>
              <a:schemeClr val="bg2"/>
            </a:solidFill>
          </a:endParaRPr>
        </a:p>
      </dgm:t>
    </dgm:pt>
    <dgm:pt modelId="{ADB460B8-6953-4202-B02E-023DFEBE57CF}" type="parTrans" cxnId="{7D228B2D-0E2F-4984-9D6F-E52EE2399170}">
      <dgm:prSet/>
      <dgm:spPr/>
      <dgm:t>
        <a:bodyPr/>
        <a:lstStyle/>
        <a:p>
          <a:endParaRPr lang="th-TH"/>
        </a:p>
      </dgm:t>
    </dgm:pt>
    <dgm:pt modelId="{25AD8F4C-24D4-4319-8B17-D648F23B8251}" type="sibTrans" cxnId="{7D228B2D-0E2F-4984-9D6F-E52EE2399170}">
      <dgm:prSet/>
      <dgm:spPr/>
      <dgm:t>
        <a:bodyPr/>
        <a:lstStyle/>
        <a:p>
          <a:endParaRPr lang="th-TH"/>
        </a:p>
      </dgm:t>
    </dgm:pt>
    <dgm:pt modelId="{27F6778F-B6C6-4390-9FA4-66FD32DE8666}">
      <dgm:prSet phldrT="[Text]" custT="1"/>
      <dgm:spPr/>
      <dgm:t>
        <a:bodyPr/>
        <a:lstStyle/>
        <a:p>
          <a:pPr algn="l"/>
          <a:r>
            <a:rPr lang="en-US" sz="2400" dirty="0" smtClean="0"/>
            <a:t>Class system</a:t>
          </a:r>
          <a:endParaRPr lang="th-TH" sz="2400" dirty="0"/>
        </a:p>
      </dgm:t>
    </dgm:pt>
    <dgm:pt modelId="{A311D679-1D38-4F6F-99BA-1176D6CB17E2}" type="parTrans" cxnId="{6FDFDDD3-CF6A-46A2-AB58-71AE512EA67C}">
      <dgm:prSet/>
      <dgm:spPr/>
      <dgm:t>
        <a:bodyPr/>
        <a:lstStyle/>
        <a:p>
          <a:endParaRPr lang="th-TH"/>
        </a:p>
      </dgm:t>
    </dgm:pt>
    <dgm:pt modelId="{53B9B362-2968-49A0-AF74-10D3931B5072}" type="sibTrans" cxnId="{6FDFDDD3-CF6A-46A2-AB58-71AE512EA67C}">
      <dgm:prSet/>
      <dgm:spPr/>
      <dgm:t>
        <a:bodyPr/>
        <a:lstStyle/>
        <a:p>
          <a:endParaRPr lang="th-TH"/>
        </a:p>
      </dgm:t>
    </dgm:pt>
    <dgm:pt modelId="{9467E02C-3F58-4DAD-9DF4-28410EAD9915}">
      <dgm:prSet phldrT="[Text]" custT="1"/>
      <dgm:spPr/>
      <dgm:t>
        <a:bodyPr/>
        <a:lstStyle/>
        <a:p>
          <a:r>
            <a:rPr lang="en-US" sz="3600" b="1" dirty="0" smtClean="0">
              <a:solidFill>
                <a:schemeClr val="bg2"/>
              </a:solidFill>
            </a:rPr>
            <a:t>Significance</a:t>
          </a:r>
          <a:endParaRPr lang="th-TH" sz="3600" b="1" dirty="0">
            <a:solidFill>
              <a:schemeClr val="bg2"/>
            </a:solidFill>
          </a:endParaRPr>
        </a:p>
      </dgm:t>
    </dgm:pt>
    <dgm:pt modelId="{5A5654E9-B4BB-4915-A140-313826582926}" type="parTrans" cxnId="{5F39614D-E1AA-4094-864F-E77117958BF9}">
      <dgm:prSet/>
      <dgm:spPr/>
      <dgm:t>
        <a:bodyPr/>
        <a:lstStyle/>
        <a:p>
          <a:endParaRPr lang="th-TH"/>
        </a:p>
      </dgm:t>
    </dgm:pt>
    <dgm:pt modelId="{D68B1A4B-C207-421D-B828-0A798AA3BF4B}" type="sibTrans" cxnId="{5F39614D-E1AA-4094-864F-E77117958BF9}">
      <dgm:prSet/>
      <dgm:spPr/>
      <dgm:t>
        <a:bodyPr/>
        <a:lstStyle/>
        <a:p>
          <a:endParaRPr lang="th-TH"/>
        </a:p>
      </dgm:t>
    </dgm:pt>
    <dgm:pt modelId="{402548BD-750D-4155-B6B0-0ADD504E82DA}">
      <dgm:prSet phldrT="[Text]" custT="1"/>
      <dgm:spPr/>
      <dgm:t>
        <a:bodyPr/>
        <a:lstStyle/>
        <a:p>
          <a:pPr algn="l"/>
          <a:r>
            <a:rPr lang="en-US" sz="2400" dirty="0" smtClean="0"/>
            <a:t>Class consciousness</a:t>
          </a:r>
          <a:endParaRPr lang="th-TH" sz="2400" dirty="0"/>
        </a:p>
      </dgm:t>
    </dgm:pt>
    <dgm:pt modelId="{55EE31D5-16E2-482D-B496-0187C1973AF0}" type="parTrans" cxnId="{5C1B3FCD-FAC0-4ECC-B465-A60D8DD6C8F2}">
      <dgm:prSet/>
      <dgm:spPr/>
      <dgm:t>
        <a:bodyPr/>
        <a:lstStyle/>
        <a:p>
          <a:endParaRPr lang="th-TH"/>
        </a:p>
      </dgm:t>
    </dgm:pt>
    <dgm:pt modelId="{1CBDE997-4F10-4B27-8FED-8B427C32CB6D}" type="sibTrans" cxnId="{5C1B3FCD-FAC0-4ECC-B465-A60D8DD6C8F2}">
      <dgm:prSet/>
      <dgm:spPr/>
      <dgm:t>
        <a:bodyPr/>
        <a:lstStyle/>
        <a:p>
          <a:endParaRPr lang="th-TH"/>
        </a:p>
      </dgm:t>
    </dgm:pt>
    <dgm:pt modelId="{18E3E126-05E9-4A42-9B77-065ED0759BB5}" type="pres">
      <dgm:prSet presAssocID="{36D84477-38EF-47C5-B80E-927246CD395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57ADF45A-A409-4421-BBD0-30A6F8C456D4}" type="pres">
      <dgm:prSet presAssocID="{34880D94-9481-4E6E-B045-FDC21BE23A86}" presName="composite" presStyleCnt="0"/>
      <dgm:spPr/>
    </dgm:pt>
    <dgm:pt modelId="{37E643A6-E781-4E81-B760-8C3558B6CFCE}" type="pres">
      <dgm:prSet presAssocID="{34880D94-9481-4E6E-B045-FDC21BE23A86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4C5AD679-1084-4E7E-8D4E-1711D733E42E}" type="pres">
      <dgm:prSet presAssocID="{34880D94-9481-4E6E-B045-FDC21BE23A86}" presName="desTx" presStyleLbl="alignAccFollowNode1" presStyleIdx="0" presStyleCnt="2" custScaleY="41593" custLinFactNeighborX="-1605" custLinFactNeighborY="-27660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53F43F0-89A6-4E3C-9627-6551FEAC85F8}" type="pres">
      <dgm:prSet presAssocID="{25AD8F4C-24D4-4319-8B17-D648F23B8251}" presName="space" presStyleCnt="0"/>
      <dgm:spPr/>
    </dgm:pt>
    <dgm:pt modelId="{6879C84E-D5C7-42E2-B198-D0C60085F608}" type="pres">
      <dgm:prSet presAssocID="{9467E02C-3F58-4DAD-9DF4-28410EAD9915}" presName="composite" presStyleCnt="0"/>
      <dgm:spPr/>
    </dgm:pt>
    <dgm:pt modelId="{8FA1044F-5023-45FB-A371-258BE9EC3CFA}" type="pres">
      <dgm:prSet presAssocID="{9467E02C-3F58-4DAD-9DF4-28410EAD9915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167850B0-5105-43D0-8A6D-03062B079B59}" type="pres">
      <dgm:prSet presAssocID="{9467E02C-3F58-4DAD-9DF4-28410EAD9915}" presName="desTx" presStyleLbl="alignAccFollowNode1" presStyleIdx="1" presStyleCnt="2" custScaleX="98484" custScaleY="44288" custLinFactNeighborX="-268" custLinFactNeighborY="-2698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3FDF31F1-C6DD-4034-8A7B-58CBD6874CDD}" type="presOf" srcId="{27F6778F-B6C6-4390-9FA4-66FD32DE8666}" destId="{4C5AD679-1084-4E7E-8D4E-1711D733E42E}" srcOrd="0" destOrd="0" presId="urn:microsoft.com/office/officeart/2005/8/layout/hList1"/>
    <dgm:cxn modelId="{7D228B2D-0E2F-4984-9D6F-E52EE2399170}" srcId="{36D84477-38EF-47C5-B80E-927246CD395E}" destId="{34880D94-9481-4E6E-B045-FDC21BE23A86}" srcOrd="0" destOrd="0" parTransId="{ADB460B8-6953-4202-B02E-023DFEBE57CF}" sibTransId="{25AD8F4C-24D4-4319-8B17-D648F23B8251}"/>
    <dgm:cxn modelId="{1D751AE5-5E23-4865-BBEB-078753B7AE02}" type="presOf" srcId="{9467E02C-3F58-4DAD-9DF4-28410EAD9915}" destId="{8FA1044F-5023-45FB-A371-258BE9EC3CFA}" srcOrd="0" destOrd="0" presId="urn:microsoft.com/office/officeart/2005/8/layout/hList1"/>
    <dgm:cxn modelId="{A36F1DF9-09CA-44BF-8B23-492F014F79BF}" type="presOf" srcId="{402548BD-750D-4155-B6B0-0ADD504E82DA}" destId="{167850B0-5105-43D0-8A6D-03062B079B59}" srcOrd="0" destOrd="0" presId="urn:microsoft.com/office/officeart/2005/8/layout/hList1"/>
    <dgm:cxn modelId="{6FDFDDD3-CF6A-46A2-AB58-71AE512EA67C}" srcId="{34880D94-9481-4E6E-B045-FDC21BE23A86}" destId="{27F6778F-B6C6-4390-9FA4-66FD32DE8666}" srcOrd="0" destOrd="0" parTransId="{A311D679-1D38-4F6F-99BA-1176D6CB17E2}" sibTransId="{53B9B362-2968-49A0-AF74-10D3931B5072}"/>
    <dgm:cxn modelId="{EDA09FA2-225F-4F7F-8711-C4DC466E938F}" type="presOf" srcId="{34880D94-9481-4E6E-B045-FDC21BE23A86}" destId="{37E643A6-E781-4E81-B760-8C3558B6CFCE}" srcOrd="0" destOrd="0" presId="urn:microsoft.com/office/officeart/2005/8/layout/hList1"/>
    <dgm:cxn modelId="{5C1B3FCD-FAC0-4ECC-B465-A60D8DD6C8F2}" srcId="{9467E02C-3F58-4DAD-9DF4-28410EAD9915}" destId="{402548BD-750D-4155-B6B0-0ADD504E82DA}" srcOrd="0" destOrd="0" parTransId="{55EE31D5-16E2-482D-B496-0187C1973AF0}" sibTransId="{1CBDE997-4F10-4B27-8FED-8B427C32CB6D}"/>
    <dgm:cxn modelId="{4C22EB96-8321-4D8C-9C49-28EDA45F8A22}" type="presOf" srcId="{36D84477-38EF-47C5-B80E-927246CD395E}" destId="{18E3E126-05E9-4A42-9B77-065ED0759BB5}" srcOrd="0" destOrd="0" presId="urn:microsoft.com/office/officeart/2005/8/layout/hList1"/>
    <dgm:cxn modelId="{5F39614D-E1AA-4094-864F-E77117958BF9}" srcId="{36D84477-38EF-47C5-B80E-927246CD395E}" destId="{9467E02C-3F58-4DAD-9DF4-28410EAD9915}" srcOrd="1" destOrd="0" parTransId="{5A5654E9-B4BB-4915-A140-313826582926}" sibTransId="{D68B1A4B-C207-421D-B828-0A798AA3BF4B}"/>
    <dgm:cxn modelId="{A54A6CEC-2F08-449B-9E69-72F016A02A53}" type="presParOf" srcId="{18E3E126-05E9-4A42-9B77-065ED0759BB5}" destId="{57ADF45A-A409-4421-BBD0-30A6F8C456D4}" srcOrd="0" destOrd="0" presId="urn:microsoft.com/office/officeart/2005/8/layout/hList1"/>
    <dgm:cxn modelId="{C34F4BAB-58F9-4039-92F6-4211B7289CB7}" type="presParOf" srcId="{57ADF45A-A409-4421-BBD0-30A6F8C456D4}" destId="{37E643A6-E781-4E81-B760-8C3558B6CFCE}" srcOrd="0" destOrd="0" presId="urn:microsoft.com/office/officeart/2005/8/layout/hList1"/>
    <dgm:cxn modelId="{2F3FA31F-CA59-4364-9BAC-55B80A6A7782}" type="presParOf" srcId="{57ADF45A-A409-4421-BBD0-30A6F8C456D4}" destId="{4C5AD679-1084-4E7E-8D4E-1711D733E42E}" srcOrd="1" destOrd="0" presId="urn:microsoft.com/office/officeart/2005/8/layout/hList1"/>
    <dgm:cxn modelId="{9E2AF61C-5DBD-4E61-ADB6-22C07CCD71A4}" type="presParOf" srcId="{18E3E126-05E9-4A42-9B77-065ED0759BB5}" destId="{C53F43F0-89A6-4E3C-9627-6551FEAC85F8}" srcOrd="1" destOrd="0" presId="urn:microsoft.com/office/officeart/2005/8/layout/hList1"/>
    <dgm:cxn modelId="{70234793-C479-4990-9C21-F17F0FA4AF0E}" type="presParOf" srcId="{18E3E126-05E9-4A42-9B77-065ED0759BB5}" destId="{6879C84E-D5C7-42E2-B198-D0C60085F608}" srcOrd="2" destOrd="0" presId="urn:microsoft.com/office/officeart/2005/8/layout/hList1"/>
    <dgm:cxn modelId="{29DC907B-30CD-401A-B5A1-C41BE572DE43}" type="presParOf" srcId="{6879C84E-D5C7-42E2-B198-D0C60085F608}" destId="{8FA1044F-5023-45FB-A371-258BE9EC3CFA}" srcOrd="0" destOrd="0" presId="urn:microsoft.com/office/officeart/2005/8/layout/hList1"/>
    <dgm:cxn modelId="{7F647680-66AD-416B-ACA6-442600AA206B}" type="presParOf" srcId="{6879C84E-D5C7-42E2-B198-D0C60085F608}" destId="{167850B0-5105-43D0-8A6D-03062B079B5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10D99B5-EF60-493F-8C45-821438AF295E}" type="doc">
      <dgm:prSet loTypeId="urn:microsoft.com/office/officeart/2005/8/layout/vList2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th-TH"/>
        </a:p>
      </dgm:t>
    </dgm:pt>
    <dgm:pt modelId="{C67C635D-9690-4C0C-86D0-D3BD2830D652}">
      <dgm:prSet phldrT="[Text]"/>
      <dgm:spPr/>
      <dgm:t>
        <a:bodyPr/>
        <a:lstStyle/>
        <a:p>
          <a:r>
            <a:rPr lang="en-US" dirty="0" smtClean="0"/>
            <a:t>Power distance</a:t>
          </a:r>
          <a:endParaRPr lang="th-TH" dirty="0"/>
        </a:p>
      </dgm:t>
    </dgm:pt>
    <dgm:pt modelId="{46CB4C25-316C-4F24-817E-A0DAE0DA40ED}" type="parTrans" cxnId="{3A15073E-FE40-4403-8ADA-39DA71A46BA6}">
      <dgm:prSet/>
      <dgm:spPr/>
      <dgm:t>
        <a:bodyPr/>
        <a:lstStyle/>
        <a:p>
          <a:endParaRPr lang="th-TH"/>
        </a:p>
      </dgm:t>
    </dgm:pt>
    <dgm:pt modelId="{2E53CFF3-AEA3-4F8F-957A-8C654C2DCD7A}" type="sibTrans" cxnId="{3A15073E-FE40-4403-8ADA-39DA71A46BA6}">
      <dgm:prSet/>
      <dgm:spPr/>
      <dgm:t>
        <a:bodyPr/>
        <a:lstStyle/>
        <a:p>
          <a:endParaRPr lang="th-TH"/>
        </a:p>
      </dgm:t>
    </dgm:pt>
    <dgm:pt modelId="{B0C20326-D837-4388-A56F-ADCFD2902EF0}">
      <dgm:prSet phldrT="[Text]"/>
      <dgm:spPr/>
      <dgm:t>
        <a:bodyPr/>
        <a:lstStyle/>
        <a:p>
          <a:r>
            <a:rPr lang="en-US" dirty="0" smtClean="0"/>
            <a:t>Uncertainty avoidance</a:t>
          </a:r>
          <a:endParaRPr lang="th-TH" dirty="0"/>
        </a:p>
      </dgm:t>
    </dgm:pt>
    <dgm:pt modelId="{7A1A9BE0-14EB-4DB8-ABC6-C02A532F0A21}" type="parTrans" cxnId="{E1C52C1F-03EF-46DA-A1F4-82D3EE13622B}">
      <dgm:prSet/>
      <dgm:spPr/>
      <dgm:t>
        <a:bodyPr/>
        <a:lstStyle/>
        <a:p>
          <a:endParaRPr lang="th-TH"/>
        </a:p>
      </dgm:t>
    </dgm:pt>
    <dgm:pt modelId="{76091CBB-7C1E-4048-AB08-C7A10CD56573}" type="sibTrans" cxnId="{E1C52C1F-03EF-46DA-A1F4-82D3EE13622B}">
      <dgm:prSet/>
      <dgm:spPr/>
      <dgm:t>
        <a:bodyPr/>
        <a:lstStyle/>
        <a:p>
          <a:endParaRPr lang="th-TH"/>
        </a:p>
      </dgm:t>
    </dgm:pt>
    <dgm:pt modelId="{FCF2BC05-35C3-45E0-8934-AE9A167BE251}">
      <dgm:prSet phldrT="[Text]"/>
      <dgm:spPr/>
      <dgm:t>
        <a:bodyPr/>
        <a:lstStyle/>
        <a:p>
          <a:r>
            <a:rPr lang="en-US" dirty="0" smtClean="0"/>
            <a:t>Individualism </a:t>
          </a:r>
          <a:r>
            <a:rPr lang="en-US" dirty="0" err="1" smtClean="0"/>
            <a:t>vs</a:t>
          </a:r>
          <a:r>
            <a:rPr lang="en-US" dirty="0" smtClean="0"/>
            <a:t> collectivism</a:t>
          </a:r>
          <a:endParaRPr lang="th-TH" dirty="0"/>
        </a:p>
      </dgm:t>
    </dgm:pt>
    <dgm:pt modelId="{D4D22A44-B663-4404-8597-5F440BAB7DF8}" type="parTrans" cxnId="{82E10F9D-0778-4F86-9B97-EEA3B420EA13}">
      <dgm:prSet/>
      <dgm:spPr/>
      <dgm:t>
        <a:bodyPr/>
        <a:lstStyle/>
        <a:p>
          <a:endParaRPr lang="th-TH"/>
        </a:p>
      </dgm:t>
    </dgm:pt>
    <dgm:pt modelId="{F92B00DD-03A1-4232-8E42-CB105F11E082}" type="sibTrans" cxnId="{82E10F9D-0778-4F86-9B97-EEA3B420EA13}">
      <dgm:prSet/>
      <dgm:spPr/>
      <dgm:t>
        <a:bodyPr/>
        <a:lstStyle/>
        <a:p>
          <a:endParaRPr lang="th-TH"/>
        </a:p>
      </dgm:t>
    </dgm:pt>
    <dgm:pt modelId="{B5A67D3E-5683-41CE-ACC8-63B1FBAE0B67}">
      <dgm:prSet phldrT="[Text]"/>
      <dgm:spPr/>
      <dgm:t>
        <a:bodyPr/>
        <a:lstStyle/>
        <a:p>
          <a:r>
            <a:rPr lang="en-US" dirty="0" smtClean="0"/>
            <a:t>Masculinity </a:t>
          </a:r>
          <a:r>
            <a:rPr lang="en-US" dirty="0" err="1" smtClean="0"/>
            <a:t>vs</a:t>
          </a:r>
          <a:r>
            <a:rPr lang="en-US" dirty="0" smtClean="0"/>
            <a:t> femininity</a:t>
          </a:r>
          <a:endParaRPr lang="th-TH" dirty="0"/>
        </a:p>
      </dgm:t>
    </dgm:pt>
    <dgm:pt modelId="{D9D97F7A-4A35-4CE6-9DC5-C507C7211E0B}" type="parTrans" cxnId="{68880474-E176-4822-A6BB-E85925DE5A08}">
      <dgm:prSet/>
      <dgm:spPr/>
      <dgm:t>
        <a:bodyPr/>
        <a:lstStyle/>
        <a:p>
          <a:endParaRPr lang="th-TH"/>
        </a:p>
      </dgm:t>
    </dgm:pt>
    <dgm:pt modelId="{54F738DF-A820-4045-AE45-1D97398F3360}" type="sibTrans" cxnId="{68880474-E176-4822-A6BB-E85925DE5A08}">
      <dgm:prSet/>
      <dgm:spPr/>
      <dgm:t>
        <a:bodyPr/>
        <a:lstStyle/>
        <a:p>
          <a:endParaRPr lang="th-TH"/>
        </a:p>
      </dgm:t>
    </dgm:pt>
    <dgm:pt modelId="{E5FA94F1-1927-4260-8F68-9616BFB68D1E}" type="pres">
      <dgm:prSet presAssocID="{510D99B5-EF60-493F-8C45-821438AF295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8FD44AC6-D78C-42DC-B14E-195B0DB76F66}" type="pres">
      <dgm:prSet presAssocID="{C67C635D-9690-4C0C-86D0-D3BD2830D652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117FC8F-7277-463F-9BB6-DC38FE37CB41}" type="pres">
      <dgm:prSet presAssocID="{2E53CFF3-AEA3-4F8F-957A-8C654C2DCD7A}" presName="spacer" presStyleCnt="0"/>
      <dgm:spPr/>
    </dgm:pt>
    <dgm:pt modelId="{75B98B91-DA3A-4378-B1C7-22EBA90ECF52}" type="pres">
      <dgm:prSet presAssocID="{B0C20326-D837-4388-A56F-ADCFD2902EF0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23431DE-55AD-46B0-B534-67495C26FCD7}" type="pres">
      <dgm:prSet presAssocID="{76091CBB-7C1E-4048-AB08-C7A10CD56573}" presName="spacer" presStyleCnt="0"/>
      <dgm:spPr/>
    </dgm:pt>
    <dgm:pt modelId="{F60FA5D1-83C4-4075-9734-4004715F2878}" type="pres">
      <dgm:prSet presAssocID="{FCF2BC05-35C3-45E0-8934-AE9A167BE251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D5482D7-9E6D-45D7-9DD2-0ED4378DAE77}" type="pres">
      <dgm:prSet presAssocID="{F92B00DD-03A1-4232-8E42-CB105F11E082}" presName="spacer" presStyleCnt="0"/>
      <dgm:spPr/>
    </dgm:pt>
    <dgm:pt modelId="{505710D4-B0C0-4B39-9374-804346CD21D7}" type="pres">
      <dgm:prSet presAssocID="{B5A67D3E-5683-41CE-ACC8-63B1FBAE0B67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E1C52C1F-03EF-46DA-A1F4-82D3EE13622B}" srcId="{510D99B5-EF60-493F-8C45-821438AF295E}" destId="{B0C20326-D837-4388-A56F-ADCFD2902EF0}" srcOrd="1" destOrd="0" parTransId="{7A1A9BE0-14EB-4DB8-ABC6-C02A532F0A21}" sibTransId="{76091CBB-7C1E-4048-AB08-C7A10CD56573}"/>
    <dgm:cxn modelId="{917527D5-1F0E-4B67-BB15-70A31A3A5049}" type="presOf" srcId="{FCF2BC05-35C3-45E0-8934-AE9A167BE251}" destId="{F60FA5D1-83C4-4075-9734-4004715F2878}" srcOrd="0" destOrd="0" presId="urn:microsoft.com/office/officeart/2005/8/layout/vList2"/>
    <dgm:cxn modelId="{82E10F9D-0778-4F86-9B97-EEA3B420EA13}" srcId="{510D99B5-EF60-493F-8C45-821438AF295E}" destId="{FCF2BC05-35C3-45E0-8934-AE9A167BE251}" srcOrd="2" destOrd="0" parTransId="{D4D22A44-B663-4404-8597-5F440BAB7DF8}" sibTransId="{F92B00DD-03A1-4232-8E42-CB105F11E082}"/>
    <dgm:cxn modelId="{F9F7FF39-4776-4D02-80CD-BB66E8F1BF72}" type="presOf" srcId="{C67C635D-9690-4C0C-86D0-D3BD2830D652}" destId="{8FD44AC6-D78C-42DC-B14E-195B0DB76F66}" srcOrd="0" destOrd="0" presId="urn:microsoft.com/office/officeart/2005/8/layout/vList2"/>
    <dgm:cxn modelId="{55021481-444B-4FB8-A44C-ACCA3032605D}" type="presOf" srcId="{B0C20326-D837-4388-A56F-ADCFD2902EF0}" destId="{75B98B91-DA3A-4378-B1C7-22EBA90ECF52}" srcOrd="0" destOrd="0" presId="urn:microsoft.com/office/officeart/2005/8/layout/vList2"/>
    <dgm:cxn modelId="{F1043480-8ED3-4776-A6D4-E787D875275C}" type="presOf" srcId="{510D99B5-EF60-493F-8C45-821438AF295E}" destId="{E5FA94F1-1927-4260-8F68-9616BFB68D1E}" srcOrd="0" destOrd="0" presId="urn:microsoft.com/office/officeart/2005/8/layout/vList2"/>
    <dgm:cxn modelId="{68880474-E176-4822-A6BB-E85925DE5A08}" srcId="{510D99B5-EF60-493F-8C45-821438AF295E}" destId="{B5A67D3E-5683-41CE-ACC8-63B1FBAE0B67}" srcOrd="3" destOrd="0" parTransId="{D9D97F7A-4A35-4CE6-9DC5-C507C7211E0B}" sibTransId="{54F738DF-A820-4045-AE45-1D97398F3360}"/>
    <dgm:cxn modelId="{3A15073E-FE40-4403-8ADA-39DA71A46BA6}" srcId="{510D99B5-EF60-493F-8C45-821438AF295E}" destId="{C67C635D-9690-4C0C-86D0-D3BD2830D652}" srcOrd="0" destOrd="0" parTransId="{46CB4C25-316C-4F24-817E-A0DAE0DA40ED}" sibTransId="{2E53CFF3-AEA3-4F8F-957A-8C654C2DCD7A}"/>
    <dgm:cxn modelId="{D849C673-7B79-4B46-A7FE-90FB52BCF92B}" type="presOf" srcId="{B5A67D3E-5683-41CE-ACC8-63B1FBAE0B67}" destId="{505710D4-B0C0-4B39-9374-804346CD21D7}" srcOrd="0" destOrd="0" presId="urn:microsoft.com/office/officeart/2005/8/layout/vList2"/>
    <dgm:cxn modelId="{CC34E1E4-9340-40F1-A6C1-3213E39EF757}" type="presParOf" srcId="{E5FA94F1-1927-4260-8F68-9616BFB68D1E}" destId="{8FD44AC6-D78C-42DC-B14E-195B0DB76F66}" srcOrd="0" destOrd="0" presId="urn:microsoft.com/office/officeart/2005/8/layout/vList2"/>
    <dgm:cxn modelId="{C5BF9365-2FC6-4B40-8E8D-559BB5260B46}" type="presParOf" srcId="{E5FA94F1-1927-4260-8F68-9616BFB68D1E}" destId="{C117FC8F-7277-463F-9BB6-DC38FE37CB41}" srcOrd="1" destOrd="0" presId="urn:microsoft.com/office/officeart/2005/8/layout/vList2"/>
    <dgm:cxn modelId="{12CA2996-8F73-4B3A-8BBC-908139B9D68A}" type="presParOf" srcId="{E5FA94F1-1927-4260-8F68-9616BFB68D1E}" destId="{75B98B91-DA3A-4378-B1C7-22EBA90ECF52}" srcOrd="2" destOrd="0" presId="urn:microsoft.com/office/officeart/2005/8/layout/vList2"/>
    <dgm:cxn modelId="{F31FC372-98B8-4507-85BC-F6AC93052EFD}" type="presParOf" srcId="{E5FA94F1-1927-4260-8F68-9616BFB68D1E}" destId="{B23431DE-55AD-46B0-B534-67495C26FCD7}" srcOrd="3" destOrd="0" presId="urn:microsoft.com/office/officeart/2005/8/layout/vList2"/>
    <dgm:cxn modelId="{B686EE41-B752-43C4-98E9-0BA34270C4E3}" type="presParOf" srcId="{E5FA94F1-1927-4260-8F68-9616BFB68D1E}" destId="{F60FA5D1-83C4-4075-9734-4004715F2878}" srcOrd="4" destOrd="0" presId="urn:microsoft.com/office/officeart/2005/8/layout/vList2"/>
    <dgm:cxn modelId="{15FB337B-94ED-4DA8-9F64-67DCBE808224}" type="presParOf" srcId="{E5FA94F1-1927-4260-8F68-9616BFB68D1E}" destId="{3D5482D7-9E6D-45D7-9DD2-0ED4378DAE77}" srcOrd="5" destOrd="0" presId="urn:microsoft.com/office/officeart/2005/8/layout/vList2"/>
    <dgm:cxn modelId="{C35B4CBA-99FE-4202-BA49-93628BDB668E}" type="presParOf" srcId="{E5FA94F1-1927-4260-8F68-9616BFB68D1E}" destId="{505710D4-B0C0-4B39-9374-804346CD21D7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0B6FA0A-68B7-4BD0-B4E3-2B93E908A235}">
      <dsp:nvSpPr>
        <dsp:cNvPr id="0" name=""/>
        <dsp:cNvSpPr/>
      </dsp:nvSpPr>
      <dsp:spPr>
        <a:xfrm rot="5400000">
          <a:off x="-266798" y="281171"/>
          <a:ext cx="1778658" cy="124506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Part one</a:t>
          </a:r>
          <a:endParaRPr lang="th-TH" sz="2800" kern="1200" dirty="0"/>
        </a:p>
      </dsp:txBody>
      <dsp:txXfrm rot="5400000">
        <a:off x="-266798" y="281171"/>
        <a:ext cx="1778658" cy="1245060"/>
      </dsp:txXfrm>
    </dsp:sp>
    <dsp:sp modelId="{95F41B15-165D-4F49-BB21-0FC40C1DF25C}">
      <dsp:nvSpPr>
        <dsp:cNvPr id="0" name=""/>
        <dsp:cNvSpPr/>
      </dsp:nvSpPr>
      <dsp:spPr>
        <a:xfrm rot="5400000">
          <a:off x="3356530" y="-2097097"/>
          <a:ext cx="1156735" cy="53796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>
              <a:solidFill>
                <a:schemeClr val="bg2"/>
              </a:solidFill>
            </a:rPr>
            <a:t>Introduction</a:t>
          </a:r>
          <a:endParaRPr lang="th-TH" sz="1600" b="1" kern="1200" dirty="0">
            <a:solidFill>
              <a:schemeClr val="bg2"/>
            </a:solidFill>
          </a:endParaRP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chemeClr val="bg2"/>
              </a:solidFill>
            </a:rPr>
            <a:t>Chapter 1 Globalization</a:t>
          </a:r>
          <a:endParaRPr lang="th-TH" sz="1400" kern="1200" dirty="0">
            <a:solidFill>
              <a:schemeClr val="bg2"/>
            </a:solidFill>
          </a:endParaRPr>
        </a:p>
      </dsp:txBody>
      <dsp:txXfrm rot="5400000">
        <a:off x="3356530" y="-2097097"/>
        <a:ext cx="1156735" cy="5379675"/>
      </dsp:txXfrm>
    </dsp:sp>
    <dsp:sp modelId="{22BE8F6B-7A2F-40C1-81EA-DE133E5DBE93}">
      <dsp:nvSpPr>
        <dsp:cNvPr id="0" name=""/>
        <dsp:cNvSpPr/>
      </dsp:nvSpPr>
      <dsp:spPr>
        <a:xfrm rot="5400000">
          <a:off x="-266798" y="1874039"/>
          <a:ext cx="1778658" cy="124506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Part two</a:t>
          </a:r>
          <a:endParaRPr lang="th-TH" sz="2800" kern="1200" dirty="0"/>
        </a:p>
      </dsp:txBody>
      <dsp:txXfrm rot="5400000">
        <a:off x="-266798" y="1874039"/>
        <a:ext cx="1778658" cy="1245060"/>
      </dsp:txXfrm>
    </dsp:sp>
    <dsp:sp modelId="{04780B93-E040-4615-92A9-414C9CDEBEDE}">
      <dsp:nvSpPr>
        <dsp:cNvPr id="0" name=""/>
        <dsp:cNvSpPr/>
      </dsp:nvSpPr>
      <dsp:spPr>
        <a:xfrm rot="5400000">
          <a:off x="3356834" y="-504532"/>
          <a:ext cx="1156127" cy="53796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>
              <a:solidFill>
                <a:schemeClr val="bg2"/>
              </a:solidFill>
            </a:rPr>
            <a:t>Country Differences</a:t>
          </a:r>
          <a:endParaRPr lang="th-TH" sz="1600" b="1" kern="1200" dirty="0">
            <a:solidFill>
              <a:schemeClr val="bg2"/>
            </a:solidFill>
          </a:endParaRP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chemeClr val="bg2"/>
              </a:solidFill>
            </a:rPr>
            <a:t>Chapter 2 National Differences in Political Economy</a:t>
          </a:r>
          <a:endParaRPr lang="th-TH" sz="1400" kern="1200" dirty="0">
            <a:solidFill>
              <a:schemeClr val="bg2"/>
            </a:solidFill>
          </a:endParaRP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0" kern="1200" dirty="0" smtClean="0">
              <a:solidFill>
                <a:srgbClr val="FFC000"/>
              </a:solidFill>
            </a:rPr>
            <a:t>Chapter 3 Differences in Culture</a:t>
          </a:r>
          <a:endParaRPr lang="th-TH" sz="1400" b="0" kern="1200" dirty="0">
            <a:solidFill>
              <a:srgbClr val="FFC000"/>
            </a:solidFill>
          </a:endParaRP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chemeClr val="bg2"/>
              </a:solidFill>
            </a:rPr>
            <a:t>Chapter 4 Ethics in International Business</a:t>
          </a:r>
          <a:endParaRPr lang="th-TH" sz="1400" kern="1200" dirty="0">
            <a:solidFill>
              <a:schemeClr val="bg2"/>
            </a:solidFill>
          </a:endParaRPr>
        </a:p>
      </dsp:txBody>
      <dsp:txXfrm rot="5400000">
        <a:off x="3356834" y="-504532"/>
        <a:ext cx="1156127" cy="5379675"/>
      </dsp:txXfrm>
    </dsp:sp>
    <dsp:sp modelId="{25D6A51E-3B9D-4EF9-A03C-09AFC768A3E4}">
      <dsp:nvSpPr>
        <dsp:cNvPr id="0" name=""/>
        <dsp:cNvSpPr/>
      </dsp:nvSpPr>
      <dsp:spPr>
        <a:xfrm rot="5400000">
          <a:off x="-266798" y="3602112"/>
          <a:ext cx="1778658" cy="124506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Part three</a:t>
          </a:r>
          <a:endParaRPr lang="th-TH" sz="2800" kern="1200" dirty="0"/>
        </a:p>
      </dsp:txBody>
      <dsp:txXfrm rot="5400000">
        <a:off x="-266798" y="3602112"/>
        <a:ext cx="1778658" cy="1245060"/>
      </dsp:txXfrm>
    </dsp:sp>
    <dsp:sp modelId="{8CD5529B-D274-4278-8C58-95A32C5CA2A8}">
      <dsp:nvSpPr>
        <dsp:cNvPr id="0" name=""/>
        <dsp:cNvSpPr/>
      </dsp:nvSpPr>
      <dsp:spPr>
        <a:xfrm rot="5400000">
          <a:off x="3221631" y="1223539"/>
          <a:ext cx="1426534" cy="53796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>
              <a:solidFill>
                <a:schemeClr val="bg2"/>
              </a:solidFill>
            </a:rPr>
            <a:t>The Global Trade and Investment Environment</a:t>
          </a:r>
          <a:endParaRPr lang="th-TH" sz="1600" b="1" kern="1200" dirty="0">
            <a:solidFill>
              <a:schemeClr val="bg2"/>
            </a:solidFill>
          </a:endParaRP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chemeClr val="bg2"/>
              </a:solidFill>
            </a:rPr>
            <a:t>Chapter 5 International Trade Theory</a:t>
          </a:r>
          <a:endParaRPr lang="th-TH" sz="1400" kern="1200" dirty="0">
            <a:solidFill>
              <a:schemeClr val="bg2"/>
            </a:solidFill>
          </a:endParaRP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chemeClr val="bg2"/>
              </a:solidFill>
            </a:rPr>
            <a:t>Chapter 6 The Political Economy of International trade</a:t>
          </a:r>
          <a:endParaRPr lang="th-TH" sz="1400" kern="1200" dirty="0">
            <a:solidFill>
              <a:schemeClr val="bg2"/>
            </a:solidFill>
          </a:endParaRP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chemeClr val="bg2"/>
              </a:solidFill>
            </a:rPr>
            <a:t>Chapter 7 Foreign Direct Investment</a:t>
          </a:r>
          <a:endParaRPr lang="th-TH" sz="1400" kern="1200" dirty="0">
            <a:solidFill>
              <a:schemeClr val="bg2"/>
            </a:solidFill>
          </a:endParaRP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chemeClr val="bg2"/>
              </a:solidFill>
            </a:rPr>
            <a:t>Chapter 8 Regional Economic Integration</a:t>
          </a:r>
          <a:endParaRPr lang="th-TH" sz="1400" kern="1200" dirty="0">
            <a:solidFill>
              <a:schemeClr val="bg2"/>
            </a:solidFill>
          </a:endParaRPr>
        </a:p>
      </dsp:txBody>
      <dsp:txXfrm rot="5400000">
        <a:off x="3221631" y="1223539"/>
        <a:ext cx="1426534" cy="537967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0B6FA0A-68B7-4BD0-B4E3-2B93E908A235}">
      <dsp:nvSpPr>
        <dsp:cNvPr id="0" name=""/>
        <dsp:cNvSpPr/>
      </dsp:nvSpPr>
      <dsp:spPr>
        <a:xfrm rot="5400000">
          <a:off x="-238655" y="332740"/>
          <a:ext cx="1591035" cy="111372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Part four</a:t>
          </a:r>
          <a:endParaRPr lang="th-TH" sz="2800" kern="1200" dirty="0"/>
        </a:p>
      </dsp:txBody>
      <dsp:txXfrm rot="5400000">
        <a:off x="-238655" y="332740"/>
        <a:ext cx="1591035" cy="1113725"/>
      </dsp:txXfrm>
    </dsp:sp>
    <dsp:sp modelId="{95F41B15-165D-4F49-BB21-0FC40C1DF25C}">
      <dsp:nvSpPr>
        <dsp:cNvPr id="0" name=""/>
        <dsp:cNvSpPr/>
      </dsp:nvSpPr>
      <dsp:spPr>
        <a:xfrm rot="5400000">
          <a:off x="3567895" y="-2360085"/>
          <a:ext cx="1034717" cy="59430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solidFill>
                <a:schemeClr val="bg2"/>
              </a:solidFill>
            </a:rPr>
            <a:t>The Global Monetary System</a:t>
          </a:r>
          <a:endParaRPr lang="th-TH" sz="1400" b="1" kern="1200" dirty="0">
            <a:solidFill>
              <a:schemeClr val="bg2"/>
            </a:solidFill>
          </a:endParaRP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chemeClr val="bg2"/>
              </a:solidFill>
            </a:rPr>
            <a:t>Chapter 9   The Foreign Exchange Market</a:t>
          </a:r>
          <a:endParaRPr lang="th-TH" sz="1400" kern="1200" dirty="0">
            <a:solidFill>
              <a:schemeClr val="bg2"/>
            </a:solidFill>
          </a:endParaRP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chemeClr val="bg2"/>
              </a:solidFill>
            </a:rPr>
            <a:t>Chapter 10 The International Monetary System</a:t>
          </a:r>
          <a:endParaRPr lang="th-TH" sz="1400" kern="1200" dirty="0">
            <a:solidFill>
              <a:schemeClr val="bg2"/>
            </a:solidFill>
          </a:endParaRP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chemeClr val="bg2"/>
              </a:solidFill>
            </a:rPr>
            <a:t>Chapter 11 The Global Capital Market</a:t>
          </a:r>
          <a:endParaRPr lang="th-TH" sz="1400" kern="1200" dirty="0">
            <a:solidFill>
              <a:schemeClr val="bg2"/>
            </a:solidFill>
          </a:endParaRPr>
        </a:p>
      </dsp:txBody>
      <dsp:txXfrm rot="5400000">
        <a:off x="3567895" y="-2360085"/>
        <a:ext cx="1034717" cy="5943058"/>
      </dsp:txXfrm>
    </dsp:sp>
    <dsp:sp modelId="{22BE8F6B-7A2F-40C1-81EA-DE133E5DBE93}">
      <dsp:nvSpPr>
        <dsp:cNvPr id="0" name=""/>
        <dsp:cNvSpPr/>
      </dsp:nvSpPr>
      <dsp:spPr>
        <a:xfrm rot="5400000">
          <a:off x="-238655" y="1757584"/>
          <a:ext cx="1591035" cy="111372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Part five</a:t>
          </a:r>
          <a:endParaRPr lang="th-TH" sz="2800" kern="1200" dirty="0"/>
        </a:p>
      </dsp:txBody>
      <dsp:txXfrm rot="5400000">
        <a:off x="-238655" y="1757584"/>
        <a:ext cx="1591035" cy="1113725"/>
      </dsp:txXfrm>
    </dsp:sp>
    <dsp:sp modelId="{04780B93-E040-4615-92A9-414C9CDEBEDE}">
      <dsp:nvSpPr>
        <dsp:cNvPr id="0" name=""/>
        <dsp:cNvSpPr/>
      </dsp:nvSpPr>
      <dsp:spPr>
        <a:xfrm rot="5400000">
          <a:off x="3568167" y="-935513"/>
          <a:ext cx="1034173" cy="59430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solidFill>
                <a:schemeClr val="bg2"/>
              </a:solidFill>
            </a:rPr>
            <a:t>The Strategy and Structure of International Business</a:t>
          </a:r>
          <a:endParaRPr lang="th-TH" sz="1400" b="1" kern="1200" dirty="0">
            <a:solidFill>
              <a:schemeClr val="bg2"/>
            </a:solidFill>
          </a:endParaRP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chemeClr val="bg2"/>
              </a:solidFill>
            </a:rPr>
            <a:t>Chapter 12 The Strategy of International Business</a:t>
          </a:r>
          <a:endParaRPr lang="th-TH" sz="1400" kern="1200" dirty="0">
            <a:solidFill>
              <a:schemeClr val="bg2"/>
            </a:solidFill>
          </a:endParaRP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chemeClr val="bg2"/>
              </a:solidFill>
            </a:rPr>
            <a:t>Chapter 13 The Organization of International Business</a:t>
          </a:r>
          <a:endParaRPr lang="th-TH" sz="1400" kern="1200" dirty="0">
            <a:solidFill>
              <a:schemeClr val="bg2"/>
            </a:solidFill>
          </a:endParaRP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chemeClr val="bg2"/>
              </a:solidFill>
            </a:rPr>
            <a:t>Chapter 14 Entry Strategy and Strategic Alliances</a:t>
          </a:r>
          <a:endParaRPr lang="th-TH" sz="1400" kern="1200" dirty="0">
            <a:solidFill>
              <a:schemeClr val="bg2"/>
            </a:solidFill>
          </a:endParaRPr>
        </a:p>
      </dsp:txBody>
      <dsp:txXfrm rot="5400000">
        <a:off x="3568167" y="-935513"/>
        <a:ext cx="1034173" cy="5943058"/>
      </dsp:txXfrm>
    </dsp:sp>
    <dsp:sp modelId="{25D6A51E-3B9D-4EF9-A03C-09AFC768A3E4}">
      <dsp:nvSpPr>
        <dsp:cNvPr id="0" name=""/>
        <dsp:cNvSpPr/>
      </dsp:nvSpPr>
      <dsp:spPr>
        <a:xfrm rot="5400000">
          <a:off x="-238655" y="3681878"/>
          <a:ext cx="1591035" cy="111372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Part  six</a:t>
          </a:r>
          <a:endParaRPr lang="th-TH" sz="2800" kern="1200" dirty="0"/>
        </a:p>
      </dsp:txBody>
      <dsp:txXfrm rot="5400000">
        <a:off x="-238655" y="3681878"/>
        <a:ext cx="1591035" cy="1113725"/>
      </dsp:txXfrm>
    </dsp:sp>
    <dsp:sp modelId="{8CD5529B-D274-4278-8C58-95A32C5CA2A8}">
      <dsp:nvSpPr>
        <dsp:cNvPr id="0" name=""/>
        <dsp:cNvSpPr/>
      </dsp:nvSpPr>
      <dsp:spPr>
        <a:xfrm rot="5400000">
          <a:off x="3068719" y="988780"/>
          <a:ext cx="2033071" cy="59430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solidFill>
                <a:schemeClr val="bg2"/>
              </a:solidFill>
            </a:rPr>
            <a:t>The Global Trade and Investment Environment</a:t>
          </a:r>
          <a:endParaRPr lang="th-TH" sz="1400" b="1" kern="1200" dirty="0">
            <a:solidFill>
              <a:schemeClr val="bg2"/>
            </a:solidFill>
          </a:endParaRP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chemeClr val="bg2"/>
              </a:solidFill>
            </a:rPr>
            <a:t>Chapter 15 Exporting, Importing, and Countertrade</a:t>
          </a:r>
          <a:endParaRPr lang="th-TH" sz="1400" kern="1200" dirty="0">
            <a:solidFill>
              <a:schemeClr val="bg2"/>
            </a:solidFill>
          </a:endParaRP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chemeClr val="bg2"/>
              </a:solidFill>
            </a:rPr>
            <a:t>Chapter 16 Global Production, Outsourcing, and Logistics</a:t>
          </a:r>
          <a:endParaRPr lang="th-TH" sz="1400" kern="1200" dirty="0">
            <a:solidFill>
              <a:schemeClr val="bg2"/>
            </a:solidFill>
          </a:endParaRP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chemeClr val="bg2"/>
              </a:solidFill>
            </a:rPr>
            <a:t>Chapter 17 Global Marketing and R&amp;D</a:t>
          </a:r>
          <a:endParaRPr lang="th-TH" sz="1400" kern="1200" dirty="0">
            <a:solidFill>
              <a:schemeClr val="bg2"/>
            </a:solidFill>
          </a:endParaRP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chemeClr val="bg2"/>
              </a:solidFill>
            </a:rPr>
            <a:t>Chapter 18 Global Human Resource Management</a:t>
          </a:r>
          <a:endParaRPr lang="th-TH" sz="1400" kern="1200" dirty="0">
            <a:solidFill>
              <a:schemeClr val="bg2"/>
            </a:solidFill>
          </a:endParaRP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chemeClr val="bg2"/>
              </a:solidFill>
            </a:rPr>
            <a:t>Chapter 19 Accounting in the International Business</a:t>
          </a:r>
          <a:endParaRPr lang="th-TH" sz="1400" kern="1200" dirty="0">
            <a:solidFill>
              <a:schemeClr val="bg2"/>
            </a:solidFill>
          </a:endParaRP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chemeClr val="bg2"/>
              </a:solidFill>
            </a:rPr>
            <a:t>Chapter 20 Financial Management in the International Business</a:t>
          </a:r>
          <a:endParaRPr lang="th-TH" sz="1400" kern="1200" dirty="0">
            <a:solidFill>
              <a:schemeClr val="bg2"/>
            </a:solidFill>
          </a:endParaRPr>
        </a:p>
      </dsp:txBody>
      <dsp:txXfrm rot="5400000">
        <a:off x="3068719" y="988780"/>
        <a:ext cx="2033071" cy="594305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47EA903-1AD7-48E6-9B0C-E695562E6965}">
      <dsp:nvSpPr>
        <dsp:cNvPr id="0" name=""/>
        <dsp:cNvSpPr/>
      </dsp:nvSpPr>
      <dsp:spPr>
        <a:xfrm>
          <a:off x="0" y="639674"/>
          <a:ext cx="8229600" cy="157342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562356" rIns="638708" bIns="192024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>
              <a:solidFill>
                <a:schemeClr val="bg2"/>
              </a:solidFill>
            </a:rPr>
            <a:t>Business success in a variety of countries requires </a:t>
          </a:r>
          <a:r>
            <a:rPr lang="en-US" sz="2700" kern="1200" dirty="0" smtClean="0">
              <a:solidFill>
                <a:srgbClr val="FFFF00"/>
              </a:solidFill>
            </a:rPr>
            <a:t>cross-cultural literacy.</a:t>
          </a:r>
          <a:endParaRPr lang="th-TH" sz="2700" kern="1200" dirty="0">
            <a:solidFill>
              <a:srgbClr val="FFFF00"/>
            </a:solidFill>
          </a:endParaRPr>
        </a:p>
      </dsp:txBody>
      <dsp:txXfrm>
        <a:off x="0" y="639674"/>
        <a:ext cx="8229600" cy="1573424"/>
      </dsp:txXfrm>
    </dsp:sp>
    <dsp:sp modelId="{A314D12B-8272-4256-A39A-D0B6A674A3B4}">
      <dsp:nvSpPr>
        <dsp:cNvPr id="0" name=""/>
        <dsp:cNvSpPr/>
      </dsp:nvSpPr>
      <dsp:spPr>
        <a:xfrm>
          <a:off x="411480" y="241154"/>
          <a:ext cx="5760720" cy="7970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The first theme</a:t>
          </a:r>
          <a:endParaRPr lang="th-TH" sz="2700" kern="1200" dirty="0"/>
        </a:p>
      </dsp:txBody>
      <dsp:txXfrm>
        <a:off x="411480" y="241154"/>
        <a:ext cx="5760720" cy="797040"/>
      </dsp:txXfrm>
    </dsp:sp>
    <dsp:sp modelId="{9D569154-698C-44A0-83F9-8FEF6B2B8565}">
      <dsp:nvSpPr>
        <dsp:cNvPr id="0" name=""/>
        <dsp:cNvSpPr/>
      </dsp:nvSpPr>
      <dsp:spPr>
        <a:xfrm>
          <a:off x="0" y="2757420"/>
          <a:ext cx="8229600" cy="157342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562356" rIns="638708" bIns="192024" numCol="1" spcCol="1270" anchor="t" anchorCtr="0">
          <a:noAutofit/>
        </a:bodyPr>
        <a:lstStyle/>
        <a:p>
          <a:pPr marL="228600" lvl="1" indent="-228600" algn="thaiDist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>
              <a:solidFill>
                <a:schemeClr val="bg2"/>
              </a:solidFill>
            </a:rPr>
            <a:t>A relationship between culture and the cost of doing business in a country.</a:t>
          </a:r>
          <a:endParaRPr lang="th-TH" sz="2700" kern="1200" dirty="0">
            <a:solidFill>
              <a:schemeClr val="bg2"/>
            </a:solidFill>
          </a:endParaRPr>
        </a:p>
      </dsp:txBody>
      <dsp:txXfrm>
        <a:off x="0" y="2757420"/>
        <a:ext cx="8229600" cy="1573424"/>
      </dsp:txXfrm>
    </dsp:sp>
    <dsp:sp modelId="{0EAC8BF0-9F7D-46B7-A2F5-482214CD6080}">
      <dsp:nvSpPr>
        <dsp:cNvPr id="0" name=""/>
        <dsp:cNvSpPr/>
      </dsp:nvSpPr>
      <dsp:spPr>
        <a:xfrm>
          <a:off x="411480" y="2358900"/>
          <a:ext cx="5760720" cy="7970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The second theme</a:t>
          </a:r>
          <a:endParaRPr lang="th-TH" sz="2700" kern="1200" dirty="0"/>
        </a:p>
      </dsp:txBody>
      <dsp:txXfrm>
        <a:off x="411480" y="2358900"/>
        <a:ext cx="5760720" cy="79704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159A869-FB2C-42D8-8854-C4323FAEDF4A}">
      <dsp:nvSpPr>
        <dsp:cNvPr id="0" name=""/>
        <dsp:cNvSpPr/>
      </dsp:nvSpPr>
      <dsp:spPr>
        <a:xfrm>
          <a:off x="904135" y="728679"/>
          <a:ext cx="4851960" cy="4851960"/>
        </a:xfrm>
        <a:prstGeom prst="blockArc">
          <a:avLst>
            <a:gd name="adj1" fmla="val 5400000"/>
            <a:gd name="adj2" fmla="val 16200000"/>
            <a:gd name="adj3" fmla="val 4642"/>
          </a:avLst>
        </a:prstGeom>
        <a:solidFill>
          <a:schemeClr val="accent5">
            <a:hueOff val="367807"/>
            <a:satOff val="0"/>
            <a:lumOff val="-10393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CF4290-09B8-411B-8C6C-7BBA816F6735}">
      <dsp:nvSpPr>
        <dsp:cNvPr id="0" name=""/>
        <dsp:cNvSpPr/>
      </dsp:nvSpPr>
      <dsp:spPr>
        <a:xfrm>
          <a:off x="904135" y="728679"/>
          <a:ext cx="4851960" cy="4851960"/>
        </a:xfrm>
        <a:prstGeom prst="blockArc">
          <a:avLst>
            <a:gd name="adj1" fmla="val 16200000"/>
            <a:gd name="adj2" fmla="val 5400000"/>
            <a:gd name="adj3" fmla="val 4642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96745C-4229-45C0-9BBA-ABBB98A4C9A5}">
      <dsp:nvSpPr>
        <dsp:cNvPr id="0" name=""/>
        <dsp:cNvSpPr/>
      </dsp:nvSpPr>
      <dsp:spPr>
        <a:xfrm>
          <a:off x="2213031" y="2037575"/>
          <a:ext cx="2234169" cy="223416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  <a:sp3d extrusionH="28000" prstMaterial="matte"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>
              <a:solidFill>
                <a:schemeClr val="bg2"/>
              </a:solidFill>
            </a:rPr>
            <a:t>Culture</a:t>
          </a:r>
          <a:endParaRPr lang="th-TH" sz="3300" kern="1200" dirty="0">
            <a:solidFill>
              <a:schemeClr val="bg2"/>
            </a:solidFill>
          </a:endParaRPr>
        </a:p>
      </dsp:txBody>
      <dsp:txXfrm>
        <a:off x="2213031" y="2037575"/>
        <a:ext cx="2234169" cy="2234169"/>
      </dsp:txXfrm>
    </dsp:sp>
    <dsp:sp modelId="{A79DD4C5-4726-4F27-90D5-4BC371ED07E6}">
      <dsp:nvSpPr>
        <dsp:cNvPr id="0" name=""/>
        <dsp:cNvSpPr/>
      </dsp:nvSpPr>
      <dsp:spPr>
        <a:xfrm>
          <a:off x="2548156" y="3021"/>
          <a:ext cx="1563918" cy="1563918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  <a:sp3d extrusionH="28000" prstMaterial="matte"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bg2"/>
              </a:solidFill>
            </a:rPr>
            <a:t>Values</a:t>
          </a:r>
          <a:endParaRPr lang="th-TH" sz="2100" kern="1200" dirty="0">
            <a:solidFill>
              <a:schemeClr val="bg2"/>
            </a:solidFill>
          </a:endParaRPr>
        </a:p>
      </dsp:txBody>
      <dsp:txXfrm>
        <a:off x="2548156" y="3021"/>
        <a:ext cx="1563918" cy="1563918"/>
      </dsp:txXfrm>
    </dsp:sp>
    <dsp:sp modelId="{D27507BE-28F5-4169-9645-1DB8C81B5729}">
      <dsp:nvSpPr>
        <dsp:cNvPr id="0" name=""/>
        <dsp:cNvSpPr/>
      </dsp:nvSpPr>
      <dsp:spPr>
        <a:xfrm>
          <a:off x="2548156" y="4742379"/>
          <a:ext cx="1563918" cy="1563918"/>
        </a:xfrm>
        <a:prstGeom prst="ellipse">
          <a:avLst/>
        </a:prstGeom>
        <a:solidFill>
          <a:schemeClr val="accent5">
            <a:hueOff val="367807"/>
            <a:satOff val="0"/>
            <a:lumOff val="-10393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  <a:sp3d extrusionH="28000" prstMaterial="matte"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bg2"/>
              </a:solidFill>
            </a:rPr>
            <a:t>Norms</a:t>
          </a:r>
          <a:endParaRPr lang="th-TH" sz="2100" kern="1200" dirty="0">
            <a:solidFill>
              <a:schemeClr val="bg2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chemeClr val="bg2"/>
              </a:solidFill>
            </a:rPr>
            <a:t>Folkways</a:t>
          </a:r>
          <a:endParaRPr lang="th-TH" sz="1600" kern="1200" dirty="0">
            <a:solidFill>
              <a:schemeClr val="bg2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chemeClr val="bg2"/>
              </a:solidFill>
            </a:rPr>
            <a:t>Mores</a:t>
          </a:r>
          <a:endParaRPr lang="th-TH" sz="1600" kern="1200" dirty="0">
            <a:solidFill>
              <a:schemeClr val="bg2"/>
            </a:solidFill>
          </a:endParaRPr>
        </a:p>
      </dsp:txBody>
      <dsp:txXfrm>
        <a:off x="2548156" y="4742379"/>
        <a:ext cx="1563918" cy="1563918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6F5863C-8D97-4117-B5CC-9CB6684F1203}">
      <dsp:nvSpPr>
        <dsp:cNvPr id="0" name=""/>
        <dsp:cNvSpPr/>
      </dsp:nvSpPr>
      <dsp:spPr>
        <a:xfrm>
          <a:off x="389896" y="140"/>
          <a:ext cx="3486083" cy="115184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bg2"/>
              </a:solidFill>
            </a:rPr>
            <a:t>The Individual</a:t>
          </a:r>
          <a:endParaRPr lang="th-TH" sz="2800" b="1" kern="1200" dirty="0">
            <a:solidFill>
              <a:schemeClr val="bg2"/>
            </a:solidFill>
          </a:endParaRPr>
        </a:p>
      </dsp:txBody>
      <dsp:txXfrm>
        <a:off x="389896" y="140"/>
        <a:ext cx="3486083" cy="1151846"/>
      </dsp:txXfrm>
    </dsp:sp>
    <dsp:sp modelId="{5B60CAD0-6AA7-4B71-B623-BFC7161FCCBD}">
      <dsp:nvSpPr>
        <dsp:cNvPr id="0" name=""/>
        <dsp:cNvSpPr/>
      </dsp:nvSpPr>
      <dsp:spPr>
        <a:xfrm>
          <a:off x="4067953" y="140"/>
          <a:ext cx="2742950" cy="1151846"/>
        </a:xfrm>
        <a:prstGeom prst="rect">
          <a:avLst/>
        </a:prstGeom>
        <a:solidFill>
          <a:schemeClr val="accent3">
            <a:hueOff val="-1321208"/>
            <a:satOff val="0"/>
            <a:lumOff val="-5686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bg2"/>
              </a:solidFill>
            </a:rPr>
            <a:t>The group</a:t>
          </a:r>
          <a:endParaRPr lang="th-TH" sz="2800" b="1" kern="1200" dirty="0">
            <a:solidFill>
              <a:schemeClr val="bg2"/>
            </a:solidFill>
          </a:endParaRPr>
        </a:p>
      </dsp:txBody>
      <dsp:txXfrm>
        <a:off x="4067953" y="140"/>
        <a:ext cx="2742950" cy="1151846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06F1BAA-DD3B-4B22-A6A7-75F151B6FBB6}" type="datetimeFigureOut">
              <a:rPr lang="th-TH" smtClean="0"/>
              <a:pPr/>
              <a:t>27/02/57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B32DB5F-27B4-44DE-AC3A-3592AAFE326B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0CA07DE-1A4C-4747-8938-E5315468EE49}" type="datetimeFigureOut">
              <a:rPr lang="th-TH" smtClean="0"/>
              <a:pPr/>
              <a:t>27/02/57</a:t>
            </a:fld>
            <a:endParaRPr lang="th-TH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th-TH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724E531-5398-4E04-9DD0-CD5FFA05C30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A07DE-1A4C-4747-8938-E5315468EE49}" type="datetimeFigureOut">
              <a:rPr lang="th-TH" smtClean="0"/>
              <a:pPr/>
              <a:t>27/02/57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4E531-5398-4E04-9DD0-CD5FFA05C30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A07DE-1A4C-4747-8938-E5315468EE49}" type="datetimeFigureOut">
              <a:rPr lang="th-TH" smtClean="0"/>
              <a:pPr/>
              <a:t>27/02/57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4E531-5398-4E04-9DD0-CD5FFA05C30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0CA07DE-1A4C-4747-8938-E5315468EE49}" type="datetimeFigureOut">
              <a:rPr lang="th-TH" smtClean="0"/>
              <a:pPr/>
              <a:t>27/02/57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4E531-5398-4E04-9DD0-CD5FFA05C30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0CA07DE-1A4C-4747-8938-E5315468EE49}" type="datetimeFigureOut">
              <a:rPr lang="th-TH" smtClean="0"/>
              <a:pPr/>
              <a:t>27/02/57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724E531-5398-4E04-9DD0-CD5FFA05C30B}" type="slidenum">
              <a:rPr lang="th-TH" smtClean="0"/>
              <a:pPr/>
              <a:t>‹#›</a:t>
            </a:fld>
            <a:endParaRPr lang="th-TH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0CA07DE-1A4C-4747-8938-E5315468EE49}" type="datetimeFigureOut">
              <a:rPr lang="th-TH" smtClean="0"/>
              <a:pPr/>
              <a:t>27/02/57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724E531-5398-4E04-9DD0-CD5FFA05C30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0CA07DE-1A4C-4747-8938-E5315468EE49}" type="datetimeFigureOut">
              <a:rPr lang="th-TH" smtClean="0"/>
              <a:pPr/>
              <a:t>27/02/57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724E531-5398-4E04-9DD0-CD5FFA05C30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A07DE-1A4C-4747-8938-E5315468EE49}" type="datetimeFigureOut">
              <a:rPr lang="th-TH" smtClean="0"/>
              <a:pPr/>
              <a:t>27/02/57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4E531-5398-4E04-9DD0-CD5FFA05C30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0CA07DE-1A4C-4747-8938-E5315468EE49}" type="datetimeFigureOut">
              <a:rPr lang="th-TH" smtClean="0"/>
              <a:pPr/>
              <a:t>27/02/57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724E531-5398-4E04-9DD0-CD5FFA05C30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0CA07DE-1A4C-4747-8938-E5315468EE49}" type="datetimeFigureOut">
              <a:rPr lang="th-TH" smtClean="0"/>
              <a:pPr/>
              <a:t>27/02/57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724E531-5398-4E04-9DD0-CD5FFA05C30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0CA07DE-1A4C-4747-8938-E5315468EE49}" type="datetimeFigureOut">
              <a:rPr lang="th-TH" smtClean="0"/>
              <a:pPr/>
              <a:t>27/02/57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724E531-5398-4E04-9DD0-CD5FFA05C30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0CA07DE-1A4C-4747-8938-E5315468EE49}" type="datetimeFigureOut">
              <a:rPr lang="th-TH" smtClean="0"/>
              <a:pPr/>
              <a:t>27/02/57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th-TH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724E531-5398-4E04-9DD0-CD5FFA05C30B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a1.trd.cm/thaisecondhand/201306/08e/10450107_0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Layout" Target="../diagrams/layout5.xml"/><Relationship Id="rId7" Type="http://schemas.openxmlformats.org/officeDocument/2006/relationships/hyperlink" Target="http://www.getacoder.com/blog/wp-content/uploads/2012/03/individuals_groups.jpg" TargetMode="Externa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.th/url?sa=i&amp;rct=j&amp;q=&amp;esrc=s&amp;frm=1&amp;source=images&amp;cd=&amp;cad=rja&amp;docid=pGr9p-ZMqDgWuM&amp;tbnid=049yBaP_XH1fCM:&amp;ved=0CAUQjRw&amp;url=http://www.language-exchanges.org/ru/content/welcome-mixxer-language-exchanges-everyone&amp;ei=RNQNU5WSNYTmiAfcxoDQBA&amp;psig=AFQjCNGgDBbFiBJj5qsc9qbK1LTHXMtRNg&amp;ust=1393501496039646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hyperlink" Target="http://pualib.com/pp.php?v=1406064339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9.jpeg"/><Relationship Id="rId7" Type="http://schemas.openxmlformats.org/officeDocument/2006/relationships/diagramColors" Target="../diagrams/colors7.xml"/><Relationship Id="rId2" Type="http://schemas.openxmlformats.org/officeDocument/2006/relationships/hyperlink" Target="http://ww3.cgichicago.com/?attachment_id=531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INTERNATIONAL BUSINESS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An Asian Perspective</a:t>
            </a:r>
          </a:p>
          <a:p>
            <a:endParaRPr lang="en-US" sz="4000" dirty="0" smtClean="0"/>
          </a:p>
          <a:p>
            <a:r>
              <a:rPr lang="en-US" sz="2400" dirty="0" smtClean="0"/>
              <a:t>Hill / Wee /</a:t>
            </a:r>
            <a:r>
              <a:rPr lang="en-US" sz="2400" dirty="0" err="1" smtClean="0"/>
              <a:t>Udayasankar</a:t>
            </a:r>
            <a:endParaRPr lang="th-TH" sz="2400" dirty="0"/>
          </a:p>
        </p:txBody>
      </p:sp>
      <p:pic>
        <p:nvPicPr>
          <p:cNvPr id="19458" name="Picture 2" descr="http://a1.trd.cm/thaisecondhand/201306/08e/10450107_0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852936"/>
            <a:ext cx="2905125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Structure</a:t>
            </a:r>
            <a:endParaRPr lang="th-TH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395536" y="5157192"/>
          <a:ext cx="7200800" cy="1152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482" name="Picture 2" descr="http://www.getacoder.com/blog/wp-content/uploads/2012/03/individuals_groups-150x150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987824" y="1412776"/>
            <a:ext cx="3312368" cy="3312368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6F5863C-8D97-4117-B5CC-9CB6684F12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>
                                            <p:graphicEl>
                                              <a:dgm id="{E6F5863C-8D97-4117-B5CC-9CB6684F1203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B60CAD0-6AA7-4B71-B623-BFC7161FCC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>
                                            <p:graphicEl>
                                              <a:dgm id="{5B60CAD0-6AA7-4B71-B623-BFC7161FCCBD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Structure (cont’)</a:t>
            </a:r>
            <a:endParaRPr lang="th-TH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67544" y="2286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03648" y="1772816"/>
            <a:ext cx="6336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SOCIAL STRATIFICATION</a:t>
            </a:r>
            <a:endParaRPr lang="th-TH" sz="4000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7E643A6-E781-4E81-B760-8C3558B6CF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>
                                            <p:graphicEl>
                                              <a:dgm id="{37E643A6-E781-4E81-B760-8C3558B6CFCE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C5AD679-1084-4E7E-8D4E-1711D733E4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>
                                            <p:graphicEl>
                                              <a:dgm id="{4C5AD679-1084-4E7E-8D4E-1711D733E42E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FA1044F-5023-45FB-A371-258BE9EC3C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>
                                            <p:graphicEl>
                                              <a:dgm id="{8FA1044F-5023-45FB-A371-258BE9EC3CFA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67850B0-5105-43D0-8A6D-03062B079B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">
                                            <p:graphicEl>
                                              <a:dgm id="{167850B0-5105-43D0-8A6D-03062B079B59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Religious and Ethical Systems</a:t>
            </a:r>
            <a:endParaRPr lang="th-TH" dirty="0"/>
          </a:p>
        </p:txBody>
      </p:sp>
      <p:pic>
        <p:nvPicPr>
          <p:cNvPr id="23554" name="Picture 2" descr="https://fbcdn-sphotos-h-a.akamaihd.net/hphotos-ak-ash3/t1/1981786_703375383017722_4169022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9200"/>
            <a:ext cx="9144001" cy="5638800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</a:t>
            </a:r>
            <a:endParaRPr lang="th-TH" dirty="0"/>
          </a:p>
        </p:txBody>
      </p:sp>
      <p:sp>
        <p:nvSpPr>
          <p:cNvPr id="25602" name="AutoShape 2" descr="data:image/jpeg;base64,/9j/4AAQSkZJRgABAQAAAQABAAD/2wCEAAkGBxQTEhUUExQVFhUXGB4YGBgYGB4XHhUaHBYWGhgcGBcZHCggGBslHBYdITEhJSotLi4uGh8zODMtNygtLisBCgoKDg0OGxAQGywkICQyLCw0LC0vLCwsLSwsLCwsLCwsLCwsLCwsLDQsLCwsLCwsLCwsLCwsLCwsLCwsLCwsLP/AABEIAJYBUAMBEQACEQEDEQH/xAAcAAACAwEBAQEAAAAAAAAAAAAABQQGBwMBAgj/xABHEAACAQIDBQUEBgcGBAcAAAABAgMAEQQSIQUGMUFREyJhcYEHMpGhFCNCUrHBM2JygpLR8BUWNEOi4SRTsvEXRFRjs8LS/8QAGwEBAAMBAQEBAAAAAAAAAAAAAAMEBQIBBgf/xAA7EQACAQIEAwUHAwMDBAMAAAAAAQIDEQQSITEFQVETIjJhcYGRobHB0eEUI/AzQlIVkvEGU3KiJDWC/9oADAMBAAIRAxEAPwDcKAKAKAKAKAKAKAKAKAKAKAKAKAKAKAKAKAKAKAKAKAKAKAKAKAKAKA44rFpGM0jqg6sQo+deNpbncKcpu0U36CHF7+YCP3sQp/ZDN8wLVG68FzLkeGYqX9lvWy+ZEX2l7OJt2/8Aob+VedvA7/0nE9F719x1s3eXCz/op428L5T8Gsa7jUjLZlarg69Lxxf89BtXZWCgCgCgCgCgCgCgCgCgCgPKAKAKAKAKAKAKAV7c3hw2EXNiJVToOLHyUanzriU4x3LFDC1a7/bV/PZe96FW/wDER5v8FgMTOOTkZFPk2o+dcdrJ+GJb/Q0of1aq9Em/sH949sHUbLW3jPHf/wCSvM1Xoh2OB/7kvcdBvri4tcTsydRzaIiW3ot/xr3tJrePuPP0mGn4Kv8AuTXxVx1sHfHCYs5YpQH4dm4yNfpY8T5XrqNWMtCCvga1JZmrrqtV+PaP6kKgUAUAUAUAUAUAUAUAUAUAUAUB8u4AJJAAFyToABxJPIUCV9EZ/tLfLEYuVsPsxL20adtFXxBOijpoWPIc6rupKbtD3mvHB0sPFTxOr/xX1/n2JWF9nMb2fGzS4iTn32UeQscxHma6VGO8tSKfE6vhpWiuiHGG3JwEfu4SDzZAx+LXNSKCXIqSxFSW8mSJN18IwscLhyPGJP5Uyo4VWS5ifHezrASarD2TcmhYxkeinL8RXLpxfInp4ytDaTFEmyNpbP72FmbFwjjDJbtAP1Twb0sfOuMko+FlpYijX0rRs+qLPunvZDjkOTuyLo8baFSNDoehruFRS05lXE4SVG0lrF7MsNSFQKAKAKAKAKAKAKAKA8oAoAoAoAoAoCq7+70NhI0jhXPiZjliXjbUC9uZubAfkDUVWbjot2X8DhY1W6lTSEd/PyF2724qx/8AEYw/ScURmJc3RDxsoPG3DMQfADhXkKSWr1Z1icdKp3Id2K2SLKNqxKIw5yF0DAWJAurGwawBtlI+HUXlKFzhNvPhlWQ5nPZAlwI3utlDEHu6GxGniKHlyTLteJXZGLBlAY908Da505LcXPAZheguQd4d0sPihd0yyD3ZU7rqeWv2h4G4riUFLcs4fFVKLvB+zkxVuxtqfD4j6BjWzsReCb/mrrob89CNdbixvcE8Qk4yyS9jLWJoU6tL9RRVreKPTzXkXepzLCgCgCgCgCgCgCgCgCgE+3958NhB9dIA33Bq3hpy9a7jByJ6WGqVdUtOvIrv97cdP/hMCwXk85yA+IBKn4XrrLBbsn7GhDxyb9PuVzebaG0pZI8FM0Sme3di1sCxAzEgGwys1ueWquJknaEeZo4KNCEZYhR8G1+pcNzcRh4kXDIuR1aQZRdy/Zyyxl3fKBmcws1j4Cu4xSVkY1WrKpJyluxhNvdhVTOzuBkL/opL5QgckqFuNGGluOnGuiEmYTbsMkphQtnAY2KOBZXaNiGK2NnQjQ9OouBGk3rwy5szOMl831UndtyPc0Phx1HWgPiTevDDNdnBW2YGKQEZi4UWK6k9m2g1sPKgOc29MGUlM7sGC5cjqbGQIW1W+UHna17DnXh6UbezGQxzw4/BswkOQzDIyB43t2bsCos3eXQ2JVvCoKqt31yNXh9RVL4ee0vgzVMDiRJGkg4Oob4i9Tp3VzMqQcJOL5HevTgKAKAKAKAKAKAKA8oAoD4aUDiQPWuXOK3aPLpH0rA8CD5V6pJ7M9ue16AoDPNoRht4Iu04LBeO/Wz2t8ZKrv8Arew2I/8A1un+WvuRcNobTjiYLKcqsjsWJsBlaJbaa3Pai1ulTmQyJLi8ExRWMbFBZLgtYB4yLGx0zqne6ga16eEOaLBrZRGpSdCxJdgGRSitoTrYEd3otuQFASJMfgC+ZpEzhQDctfKAT3hzWwub6EKpPAUBOj21E0oiDXJAKtyYnNoNOi3B4EEWrw9Kj7VDl+huv6RcQuXryI/1hKgrbx9TX4Z4a19sjNCqwY4UAUAUAUAUAUAUAUBVN894ZIimGwwzYmXQfqA31PTQE35AE9AZYRXiexcw1CMk6lTwr4s5bvbpxwHtZPrsQdWlbWxPHswfdHjxPM1zObZ5WxEqmmy6FjqMrmeb0t2O2cJK+iOgUHxHaxt8O2U1WqaVIyNnBfuYOrSW+/y+xf8ABbLijIZFykC18zajMzd6575zOxu1zdj1qyYrPibY2Gt3kUA5wRmKhhIc0gYX7wNr2OmlenJ9YTYkEbiREIa7HNnY3zkl73bW5JJvz140Avl3Uw92yHIGjZAoJIBItnsWsSBawIsLA8aAmQ7v4cD3SW7t2zve6FmU3zXBvI2t72YjhQHNt2MLr9WdeP1knUtb3uF2JtwvY8hXh6Vv2g4OGHBMka5Wk7OFBmY3CMGGhNiVRTYnW2l6hrO0DR4ZTzYhPktS3bvYcx4aFG4hFv4G1SwVopFPEzU6spLm2Ma6IQoAoCPjMbHEuaR1QdWNq4nUhBXk7HUYSlokLv7yRn3I8RIOqQuR6EgA1H26fhi37PvY77Jrdr3nT+3FHvxToOrREgeZW9q87e28WvZf5XHZX2aJ2ExaSrmjZWHUG9S06kKivF3OJQlF2aO9dnJwxWICLci/QDmelRVavZxva/RdWcylZCr+zppzeeVkTlFEcun68g1PkLedVo4adTvV5f8A5WiX1ft9xxkcvE/YdRuzhecKt4tdj8WJNTRwlCO0F7j3sodEDbtYb7KFD1jdkI/hIrx4Og9cqXpo/eh2UOhBweImWNZoXOJgbUK4tIFudVb7fDgQD5mo3CtR1g8y6Pf2P7+88tKO2pOxe8MMcQlLGx4LbvE9MvG9/wDa9XcNavHPHbz5fk4qYiEEubey5lO3hweMxbx4mKJYZILtGGb6yQccpHujwDEcSDa5piKcGl2d7rmX+GYycJShXS7OWjS3Xnf+fAa7J2phtoZRKGjxEYKmPO8bocyM2UqQeMa68QNDa5vFCopacyxisFKl3l3ovaS2/DHUGwIFcyKrZm4ntHP21fm33kHwtwqQo2JC7LiAAsbBGjHeb3XILDjxuBrxFAR5N3YGzXVyGvcdq9tYzG2Vc1lup1ta51460BDxuHweCQSuSipbLmkdrZcxVUUsdBmNlGgHgK5lNRV2TUKE60ssFdle2HhJdp4tMbMhTCwm+HRuMrA3D26A2a/MhbXAuY4Rc5Z37C/iKsMPReHpu7fif0RotTmSFALdobfw0H6WeNT0LXPwGtdqEnsiaGHqTV1Egf31wX/O9cjW+OWnZv8AjR1+lqeXvX3O8m9GHyq0bGUv7ixgsWtxsLXqliMVGlPs0nKXRfV7L2laq3Tlka16HL6VjpPdiihH/uNmb+FAR86hvi584x/9n9F8CP8AcfRHvYY7/wBRB5dkfxzV72OJ/wC7/wCqGSf+XwPPp2Mj/SQpKvWFu955HA+AvXmfF091Ga/2v6r5D9xdH8Bjsva0c4OQ6jipGVlPQqdRU9DFwrNxWkluno1/OqOo1FL1Klu8nabRxkr6spKL4DtGTT92Ja0J6QRrV+7h6aXqN97ce8GElliaNZALIZLZczd1RqyjViOJt51XM4rexd85ZYsVI3Z3hRXCRhHZVJZSxy4gqygxOSuYNYi3EXAhzLJtN8RhpiimJmbDuqNdWVsh7XMosCLqV8eqi/E4KasyxhcTLD1FOJO3Z3vfDuMHtEGKVdFkbVXXkc/2h+v/ABWNRRqOHdn7y/XwkMQnWw3tjzXoXLaOGMzYdkyERy9o1zxXspU7tgbnvjoLX1qxcx2mhFtPYeNaSRopVVCwMajETIFsk6i6hSNS8ZKju/V8K9PCNBsfFyZ2DEMS+ss0y5M5iAVLC4yiMk5CEJbS4uAA22Rs7FpKrTSKyjiO2d7/AFSLcKUUX7QE6kgA8L8B6Ttubdhwy5pHseSjVm8l/PhUc5qO5Zw+FqVnaC9vJFe2RsuXGzri8UuSJP0MR6cczedgT1sOXHiMXN5pexFytXp4em6NF3b8Uvoi14ra0EejyxqehYfhVpUpvZGLKtCO7OMe8GGJsJ47/tAfjXvYz6HP6in1GKSAi4II8Na4aa3JVJPVC/a2PZSsUQBmk4X4IBxdvAfM6VWrVWmoQ8T+C6k1OCacpbL+WF+GhghmbtjnmGT66TvXMhYAIP8ALF1tpbiNTXVOjGOu76vc8nVctNl0J53gwwGYyqBqbm44Jn5j7neHUaipiM+jt3D3t2q36a3HeCEWte+Y2txoBbtFoyJMThnXtIbmTLwcKLsrge8cvA9Ra9r1TxNKydWGklr6+TLFGd3kls/gO8BihLGsi8GF/wCfzqejVVWmprmRVIOEnF8jjtCQK0bN7tyCehNrX+FvWuKzUZRk9k/mQy0aYlwG3UjMqzCeO8hyZxJISlguckAhFzKegFxzOtg7PrD7YSFiZu1XtIonUFHc8GVx3V1Iygt0vc2oCZDvFFI6xxpO+YlS3YyKqW5u7KAoIBIPAi1uK3ATyQmPPhFkaRoYJJISXzSKCmRUfmSCe6x1KnmQSQGWJw0bYlWKjOqZv2WJAvb71ri/nUEKlqsoR8m/X/ghcYupfmcNptIsgZBI9opHyrfKzr2WRdBYE3fTibnoLSkpWd48GcSUdoJFkUaSRRSq1jaz3yZu7c/Vspa4PWuJQjLctYfF1aHgenR6p+w+MPLtaAhFfthay9rE9r2Bt2gW/XvNYacdRXOWa2fvLX6nC1P6lOz6xf0ehOh3k2oPewKPYBjkYqbHornMTodLX8OFL1VyTChgJbTlH1SfyLRu/t+LFx54zqNGQ6MjdGHLh8q7hNSWhWxGGnQlaXsfJrqirT7KifbVsWDKrxZ8Mrm6KyWzrk4MbAtY6c+NqjUV2uvsLjqS/Qrs9LO0rc77N/I0ICrBknjMACSbAaknlQFNxGLkxiySl5IcFHf3NJMRl42J91bi3j4WvUrtDTmXJZcPolefwXp5k/Z8OGwziP6MsRKkhz9YXsUGsmrHVwLtz01uLxuTe5WnUlN3k7kvG7wRCJmRgWC3C9bge7cDNYG+nh1qpja7o0JTW/L1eiIakssWzjsnBLAUDEGeW7OeJIAuwXoillHS7C+rVzhcOqMOrerfNsU4ZUEO8EZlmRr2jdUWwLZyxyGwW5NpAUOgsVq0SB/eaDOFBYi7BjkfuFRGe8MtwpEgObgOZoD4xO80QRni+tCWzAHKdTZAgYXkZ2BVANGIIuKA6bfwVh9ITuyxi+YfbUcVbrpqPhwJvQxtDNHtIaTjqn9PRkNWF1mW6EONkbDTrjQpME4Alt/lvoDfoCVBBPO4+0K0sJWWIoRe10n7+RqYWpHEUVSej3X2LJLHHiYrZi0bc0YrccxmUgjoRoaSi4vUqzhKLtJanFdhwASKIwEkXI6AkIy2t7gOVTbS4AJ51ycHmzthwwOzxhwWzaGR3UZ3ztkRmKoM33QKA+d5MDh5YH+lIGjRS5J0KZQSSjDVW05V5JK2pLRlUU12b1FPspw8iYIM7MQ7FkDG+VLBRbzKltNNaioK0S9xWalXst0km+r5v6DneLeKPCqLgvI2iRLqznyHAePpqdK6nUUSthsJKu3yit29kJU23tR/c2eE8ZHA+RYGuc1V8iy6OBjvUb9EdBgNrTfpJoMOvPsxnb53+RplqPd29Dzt8FT8EHL/AMn9iTh92sPhPrpc+ImuAGkOYsx4BV6363NS0sOm/qyri+JVJQy7L/FaHbESZnti2kHMRRhso0B77J3mbgLaAk2s1TuajpD38zOVNy1qe7l+TthtqYKMHKERQR3go7141kvYDNYK1ySNLG/Co3JvcmUUtkSZ9r4Yg5ipA0N0JvrlGVbXcFrqCoIuCOVeHouxUuFjsYWaFixGaNGyAhWY5ktlKDIQxHu2IJXWpI1Xs9UQyoxesdH1R87v4pmxuIWawlVVUDllABJXwJ1/7Vnu0cbJcnFNenNe8uQcpYWN902n9H7iXj4sIZLM2aTtVLASklGGqlwHBVAdbcBfhqauEJFGysAyKryo5VLMe3K5gF7EscsmnEp6242oCbFsPCOZsnezk9qFlYgsWLHMuewa5PK9rDgAKAhbXwkcEZw+Hz55gyLHnZgA57zWYnIoF7AWAvppwqYup3Ozj4paL7+iJ6Ee9nlsv5YfbLwYhiSMG+UWv1PEn4mpqNJUqaguRHUm5ycnzO08KupVhdSLEHnUkoqSs9iNq4hkwcsJW4fEQo2ZQGKyR24AqCBKo6fKqUYVcPpHvR6c16dfaR2lDbVfEl/25hpO40nZm4OVyYmBBDC97HiPXhUixlH+55fXT5nvax56eo0hnVxdGDDqCD+FTwqQqK8GmvLU7TT2F2LnyylYYladgCzEBQF4Au/E8NALmoKtaefs6S13u9kn8Xtt8TiUnfLHcQ4hpMHOXnbPHNYGS1gj8lI+yLk2636jW3hcLCNNxTvO923/AHfbyRVm5UZ5paxfwZ2xm05Q7dkokVVVrBWJswa7BgbNbL7gFzeuXFp2ZcjJNXR9GbENCxYZXzooCxsDlLJnOrXIsTqLWsfTw9PjD47E2NodBcDMGUm0aOuYs2tznS+veynUXoenzPtDFAsVjBUBbHsnBOYvclc1wFsoItfXNcCukrnLaS1FuL2RLNiZMVgGWORBZrjuYhuat46at+zz1HWIoKKTjpLn+Sbh3EXPNTrLNS5dU+bi/p+SJtjbf0iISKpixuCcStC3vWX9Ko+8hU306Drc05Tur81yNilhuzllvmp1FbNyvyv0af1NFwGLWWNJUN1dQ6nwYAj8asp3VzFnFwk4vdEXeNGOFnCe92bWA5906Dz4V3B2krndCSjVi3tdHDYgibARA5eyMIDXOlstmufO+tJpqTue4hNVZJ9WeXwsjKO2V2sAPrbk96N1HHqEPqOuvJCLtq4DBiI5XjDIvcvIOag2BY27yJa55XNVcbQdahKC35eq1RxUjmi0TsPDFiskpvnQZSAxGodGIZedniB11FiOZFcYXEKrHXRrRrmmKc8yOq7DgBRhGAyEkMNCSWDnMeLXZQdedWyQ4xbtYdbWVtOXaPYiyjKRm1WyKMp0086Al4XZccYsgIFwwGYkLlN1CgnuqCeAoCPvDiAIsg1eTuqo4tf+v6saoY2vaPZQ1nLRL6+iIas7LKt2T8Bg8kKxtZrLZuYJPvaHkSTVyhS7KlGmuSSO4LKkin7TwX0PF4dMIxXt278J1RUBBZgOK93Np4aW53IyzReY1KVR1aUu11ts+dy04nELGpdyFVRck8hUCV3oUowcnZFXj3wlmucLgp5luQH91WsbGzEZePjUuSK3ZbeHpQ0qTSfRK4k3mxmPxDw4OWNIFxLahWzPkUgsSVJAAtfxykVXxDi0oR5/IuYRUIZq8bvJ12u9EWLbu8iYRUw2HTtJyAkcS65dNM1vDW3roNajnUy92O5Ww+EdW9Wq7Q5vr6EbdrZLxySYmdllxGvaSubRYcAaqn32A4nQDgLa3hpuTk8ur5t7ei6+ey8z3F4mMoKEVlgtlzfm/wCMtOJxaxq7y4qNFjIV27iKjNlyhi5OUnOtgT9odasZJ85e5L8mdmj0OGC2ykjFYMTh8Qyi5RXXNYcTdWNuNtRz4ijVRbO/r9/wLxe6sco9opNiohqMqscrCxV9QQR1At8RVihUVSjJrRppNc0Va6cMRBPZpteZ97UGFkd0lPfUqSM+U62ym1xcXt6iuCciYPCbPlVVRlIJAUZyCT2SAAXNz3GUevWgG0uw4Wv3TqMujEaZma2h6sfjQHkewIAuUKctiMudiACrK2UE2Fw5vbiTegFLbJE+Kd1d1MQCrIDrnuSQfvKLlbeFMTh4VKUU9JXumt1/yR4etKNeTWsbWa5N/g9wOzhiJJxPdmjfKWU2Vs0aBgotdbqi3FzY8CKrYepOTlCf9ul1z57FutCKUZR58uhExWEw4cxKcTM6oEYRqrZbm+pyBUYlQdLare19a9niEpZYpt+R5Gi2szaS8yZsvBTxqyQR9irEnNMwkZbkmyqo11JN3YnXyrzNXnslH11fuWnxPbUo7u/w+I32ZspYiWJLyN70jak+A6DwFd0qMaeu7e7e5xOo5abLoMKmIzygCgPmSMMLMAR0Iv8AjQCnEbKMbdrhQqt9uP3UlHpor9G+NVamHal2lLSXNcpLz8+j5EbhZ5o7/MjvtNGaOcd1kPZTI2jIHNtR4MAb8wTUMq8XKNTZruyXNJ/m1n0ucOaupexj2eFXUq6hlYWKkXBB4gg8RWgTNX0ZXG3ZeFi2DlyA8YpAWQ+Te8vzqdVk9Jq/zKrwzi70nby5H0Z8Ynv4UP4xSrb4SZT8q9y0Xza9h5fEx3in6P7nXZ21FlLLZkdDZo20ZfTmPGo6lLLqtV1O6VbO8rVmuRykjM2JMEjFYwgdVXTtBwIZuIseQ8OFTRlkpqUd9rkModrWcKj0tdLr6lgghVFCooVQLAAWAHgKrN31ZeSSVkKN5N2oMWAZLpIvuSocrr4X+0uvA6a1HOmpblvDYupQfc2e6eqfsJG7eyfouGjgzmTICMxFr3Zm4DgBewHQCvYRypIjxFZ1qkqjVrjOuiEq+L2XLhu0+jgyYeS5eFSFeIni0BOhH6h9L8KkupaS95ZVSNRKNTRrZ/f7nuzdh4eWBXhZij69/kAYwbAAFWUwLY8it9a4as7MhqQcJOL5DHE7EhJuzMLFiNQMmcMHAuOBLE6314dK8OUm9hPi4cLhszR4jLKSzBQwfNe7FSg4i9zfiOtgBVLHYeKg6+qklo1v5Lz15M5q0JKLqWatz/m5YsPIezVpLK2UF+gNtfnUsZuNNOo+WvTzPE7RvIgLtsN+ihmkHAMq2VvJmsCKqrF1J606ba66K/xv8DjtW/DE9M2Lk0SJYRzaRgxHkqXB8iRXuXF1P8YL/c/ovmP3JeXxJOztkrGc7EySnQyNxtzCj7I/kLk2qxh8LCjdrWT3b3Z1Cmo+oxqydlDwePR8VisdKwEUX1ERPRdXK9bk6W6mpnF2UUacqclThRju9X7fwcMJhJdrOJJA0WBU3Vb2bEeOnBf1vRebUbUNFuczqRw6yQ1lzfTyRf4IVRVRAFVQFVQLBQBYAAcABUJn7mcbZwOPl2pO0ERXuLFHO+iRR5VZmU/aYsW4AkfMVpRm6jt7zZoVsLDCxU3d3bcVzeyu+li17t7qx4NWKnPO4OeZ9WYnXT7q31tz5knWpYU1FablDFYyeIl3tEtktkL9oQCbZnYiPO4yxvGVzEOGHaD3Wyse9ZyLDNe9RYRrslHmtH6/zUjxH9Ry5PVehWY93poMJi0kwgeWTse6nfzntkVisq4f3QuUlbXHZsbWOarJAOdw8BLHiXZo5Y1eMkqylVDK0caj3QC2RBa1tKAdS4AYieWSNsuQKqyDW8i5s37QsVU+Q5jSDDVLV5zj4bKPra9/dex1iqKnRjCWju2uq2sfEWEDzBMSHEhIdQGBjdowBnU2zA20INuPDhV2cItZ4bdOhUp1JqSp1Fr1Wzt8iSd28OhV2ZrplszFdMoUJYldLFQ2nO97jSokm9EWHJRV2T5NswL/AJgJ6L3ifRak7GfNW9dCL9RT5O/pr8iPJLNPogMMfN298j9Vfs+Zr1ZIb6v4fk5bqVNF3V8fwS8qYeE5RZUUnzsOfiagq1bJzkWKVJaQiIdnzSSR9lAbMxLzzckZ9SqfecDTwsPTOoynOGSnz1lLze6XV8vIu1VGMs0vRL06+XzLBs7AJCgSMWHPqx5knmav06caccsSpObm7slV2chQBQHlAFAFAFAJ9ubOw8v6RxG9rBwyq1uhDaMPAiqeKpUKitVaT9bMiqRhLxDWG2UWNxbjxv61bVraEqPuvQFAKdt7FExEkbdnOvuuOf6rj7S/hfzBlp1HDTddCCtRVTVaNbMr2I2mwZGlXs8RA12XlJGdHKH7Qtr6HxAtQpqSajqn8HyKVSq4NOatKPxXOxJ9oW9/0KFOys001+zvqFUWzOetswsOZPgay61TIvM+j4dg/wBTPXwrcxnE4ibEEvNI8rHXvsW+AOgHgKzpSctz7KlRp0laCSJex958VgnDRSMUB70TEsjDpY+75i1SU6sosqYzA0q0Xda9Vubruzt2PG4dZ4r2OjKeKMPeU+XzFjWhGSkro+Or0ZUZuEj53mxbJDlj/SysIo/2n0v+6t29Kkgtbs9oRTld7LV/z4EWbHCBUweEXtJlQKB9mJQLZ5W5cL24k11a/ekdqGa9Wps/e/T7nsO6cB72IH0iU6s7kkE9FS+VVHAADzuda87SXLQ8eJqbRdl0RF2lhMNDJHGscUSL9bKVVVuFNkBIGt25dAaysdXjnjGb0XefyivPW79hSr1W5LM/P7EtMM+KIaUFIOKxnRpehfmq/q8TzsOKGHniGp1laPKP1l9uR4ouestun3HqqAAALAaADkPCtImPaAKAibRYmORYyO1KMEFwO9lNvLWvVvqdwspJy2KPu7uLI4T6d+ijuUwwNwSSWLTMujEk+6Lg8yR3alnUv4S/icam32Wl93z/AOD32jb9fRCMLhrduQMzWuIVI7thwLEegFUq1XLotyThvD+3eefh+Zl0mJmlJaSSR245mYsfS509KoOUnuz6qnQpU1aMUvYOd2N+MRgpFDu8sF++jksVHMxk6gjjbgfnU1KtKL12M/H8NpVYtxVpeX1N3gmV1V1N1YBgRzBFwfhWgfINNOzF2PgHbRMl1kY94g2zRqO9nHBhcqoJ1GbTnVarFZ4taPr5Le/VcvK5LBvK77fV/wA+B9fTZJT9QEyDQyPcqx6IARmA+9e3S9O0nUf7drdXz9Fde/3XGSMPHv0+/wBgfZ8kmk0xK81jHZhvAtctbyIr3sZS8cr+S0X3+J52ij4V79fx8CfDEqKFUBVAsABYAeAqdJJWRG227sRwY1O1lxDnQHsIgNS2U3fKOZLfhVpweVQXq/p8CnGpHPKo/wDxX1+PyJMWzzMwkxABA9yI6qviw4M34Vw5qKyw9/X8HapubzVPYun5GcUCroqqvkAPwqG9ydJLY6UPTlMUN1YrroQTx9K4k4vus6WZao9ghVFCoAqjgBpXUYqKsjxtt3Z0r08CgCgCgPKAKAKATbz7TMMahDZ3NgegA7xHjwHrWdxPFSoUe7u9CGvNwjoVRl7pbjzJPP15mvjm3KV3uZ27IOH282DlVr/VFssi30tpdgORF7+Nq1+GYmVKajfR8ixRm4vyNSr6svhQBQFU3j2lDITF2YkKH3ySuRueUrrfrqPWtHC4efjvYysbi6f9PLmMp9o+0TJi4wQFCQKqgEkWzPrr6D0rJ4lS7Ora99Ln1/8A0zXVXDuVra29yQnwuMyis0+odmQcfibg+NdJHFSWljRfYvt+KHD4hZpMoMwKizNrkGY90HoK0cNTk46HzPEKNStVvBXsX/H4Y4x4JsNiUEaZwWUZyCwCkryDhbjXhfgasJ5bpoz4y7FShOOrtuN9mbNjgTJGOOrMTdnbmzsdWP8AXCuG29yCc5Td2cts7XXDgXGZ291eF7cSTyAqnjMZDDQzPV8kQ1KigrlZl2uO0Ezwo5FtLtpbgRclc3javn48VvW7WVNX253+3wRTVe8szRbdm49J4xIhuD8QRxB8RX01GrGrBTjsy9GSkrolVKdBQGe+0ned43XCwsUJXPIwNmsSQqqeV7Ek8eFT0YJ6s0cBh4zeeRSDgzkzg97je+vDNfNxvardtDctHwl79me87zF8NMxdkXPGx4lLgMGPMgka9D4VTqxS1RhY/Dxg80eZlO/EzDamLz8RKf4bLk/02rKrrvM3OFzXYxscsLjQBVc1tGQ8XLe9epHNSWhv3s1mJ2XhWc8IyLn7quwX/SBWlTdoK58TjF+/K3UZzbPWaTOZcyZQpRSLGxJOZgbkG47ul7C9xpUUqMas8zldWtbl7fsRqpKEctteozVQAABYDQAcqskJ7QCzae2YoiULHORwUXIvwJ5D1qelQnU2RXr4mnS0k9RfurhYQAQ2eQD7Qy5euVbm3ncmpsX2l+8rLyIMF2Tj3Xd+ZZKpF8KAqG/e8TQZYYzZmF2PMLrw+BrL4lipUoqEN2XsFQVR5pbIrOHRmUMW148a+SnOWa9zYvGOiRZd0dtMX7Bze4OUnlblX0PB8bOb7Kbv0M7H4eMV2kS4V9AZQUAUAUB5QBQBQFS9oMRCRSjgjFW8A9rH4qB61kcXoudNSXL6lfERvG5UJcfpxr5pU9SkkVnarNO6wpcvIwRR4sbD01vWlg6TclYljG5+gIksoHQAfAV9UjQPqgPmS9jbjbSgMl2fj7Lrx5+fP51uxkrHy04O+pVd+x2gWQe8l7jqptp6W+ZrO4hR7SKa3Rv8Ax36Wq4S8Mvg/wCfQqK4jSvn2j9GjK8bkeWQsbKCT0HxNSQg5OyKlesoot+xFWGIKTrxJHNj+XL0repQVOCiVYysi1+zLahG0eyUnJLG2YfrLYq3oLj96oq2qM/iFpQT5o2KqxkGd78YspjlB90wrl/je/re3yr53jMHKafkUsSu8K8VtO62PIViRp6ldIsHsumLJiPudoLftZBm+WWvquFxapO/UvUPCXitMnCgMV9qsbRbRzN7ssSlT1K91h5jQ/vCrFKWljW4fNZbFdbHHLlvp0qa5q5iz+yDDtJjpJR7kURUn9Z2XKPghPpUFV6WMriE1lUTz23bquJBj4lJUgLOB9kjRH8iO6TysvWqNaF9TzhuJyPIzL4sRVJo+mpzuhlsDY02OxC4eEat7zWuI05s3l05mwqSlDMynjcUqMbvc07eDGBMQMGpKwYZERV6nIpzHqbMB6eNZnF5zbyLZGTgUrOo92cMPtYwSCVDwIuPvLzU9RWbgak6NVNFnERjUg0zXAa+1PnT2gMW2XtftGaR7l2cs3q3DwsBatui0oJI+cxCcptsfYXaOWaMpxzAfOva9nTaZzhc0aiaNMrDPpQoDJfavh2jxcc2uR0C36MpOnwNZHEqV3mNLAzsrCnBbQstr185Uo6muncsm40bS4sMPdjBJPmLAfOtPhGHfa5uhQ4hUShl6mmV9OYoUAUAUB5QBQBQCva+0IgGide0zCzINRY/ePL8azcbxGhh+5LV9F9SCrWjHR6me4vYS2NmdeNhobDkCba+dfKvEXm3FadDPza6HHdWODBYgzTK0jcEbT6u9wxy8yRpe/C/WtfBY6nT8cfcWKVRJ3aNUwONSZA8bBlPP8iOIPhX0VOpGpHNB3RejJSV0SK7PTx3ABJIAGpJ0tXqV9EeNpK7Mv3j2TG07yYZ7K92YEEAPzK+B4+d+umvh6c1C0zBxVWi53hqVDGRiCVXntIB3kjBNpGBFu0J4IOJtx0HOqnEKnYR82avA8B+urNbKOrfyXqINp4kzTSSOEzyMWbKoUXPQD/ueJua+ck3J3Z+l0adOjBU4rRdTpu5tUYKYydkkiOhjlQgd6NhZgrfZNv96mo1HBlDH4SNaPd0Z1xGENycO/awnVGN1Nj9lgftrwNtLjSt2EnOGZFCnSm4Xloy+exvZ0SSSTSyp9IYGNIr6olwWOujFrDhewHiRUFVSM3HRqLRrTqa1UJnFO9omGhmjVS4XEJ3orC514q9uCmw+AOvCsziVWhGGWb15LmV68o2s9ylHYMrL7638ibV81HEQUtU7FFT1NM3Tw8EWHWGBrhPeJ0ZmOrMw6k+nIcK+uwlajUp/tO6RpUpRce6OqtEh4TbU0BmXtF21hMZCYVV5HU5o5lsqo3A2J1dSNCLWPXgasQpS3NbB4KrGSm9F05mdvsU5ffPwFT5Da7KNtzSPZ5vDg8NCmGKtExN3kaxWRzoSWGq8ABcAAAa1WnSluYWLwdW7nuOvaRveuBgCKoeaYEIpF1C6Bmcc11tbmfAGqtWpkRDgcI8RU8luYHFABrYfAVmybbPtKMYU42SLx7Od7VwLdm6L2Mrgu4ADRnhmJ+0g5g8NSOhmoVsjyvYzOKcOWIj2tPxLlyf5HvtN2XbErPAyszgLLGGGYEDuvboVAB8h1qtxLsb3clf4mLgVNq1tBZu7slpsRGs5WOIHM2Zh37EWQa8SfleqGC7CVXWS09nzLOJjUjDRXNqBr6gwjwm2poDG949kqMY7YR1eOQl2F7CNye8AbWYEm+nDUdK1sLCeXvKxi4udLN3Xcb7nbPAxIad1AUXQa95vO1hbj8K9xcZqHdPMFKm56s0+sg2woCme0fH4ZoGw8l3kYXQLxjb7LE8vLnVHG4ilCOWWrLeFpTlK62M42dsmy6uxPkBXzFbE3eiPoIxSRpu4uKgSIQrdZOLE/bbz/AVu8MxlGUVTWkvmY2PoVFNzeq+Rba2DNCgCgCgPL0AXoCHtXGdlEzDjwXxY6D+fpVbGYhYejKp029eRxUnki2UTE7V7OZY9STq7Wv3jc6nkTY28j0r4rs51IyqvXq/UzHd6k2U50J6VAtzkqu2h3TbjVyjuSRJvs+24UeMk/Vyns3HIPeyHw109fCtjA1nRxHZPZk9GeWdjV6+hLpVt7NpAEx37sa538T9hT+Pwq/g6f8AeZHEqzbVKPtKzs3anbINLXJ4ix6ajlWguplThldij7efPiZL8IxlHnxPzPyr5nilTPXa6aH6d/0vh1RwCnzm2/ovl8Su4AdpKRyFUXokbkHmlJ9DvtCCxNeI7mrq5P3Qe6yx/ds49dG/AfGtnATvFx6GZUWWR97RxJiZWBI7w1GhBvoQeRBq3J2K83rbqbRu5vN2uAM72MkQKv8ArOAMp/eBU/vVQxMlRjKT2Wp8/i6fYza5blFwuIaSaR3Nzm49TxP429K+Krzc+9Ld6mLJ31ZYjP2SBrXvVJK7I7EfZG2xft14xvkkHVDxB8uI9K0MHUlha8XyfyJaUskrmjg31FfZGmUn2k7ZKquGU2zgvKekY0A/eIPopHOrFGF3dmlw6hnnnfL5mYRY7O3ulRa4uCLqeBF+IPXnVhSUtjaU1J6Do4Y5L+FSW0O86vYrmNxeRiCCRxNhfKLgXPQXIF/EVDKVmRTmovUV4/HvPIC7lxGojQnkik2HjqTWLiZqU3Ys4SjGF7LfU7yYQ9mTVU0Wr6EfZffRgeIv8q9ktSOlK8S1btYguozcR3fO2lYWOpqE3bnr7zKmstRoe42fsgDa/h1vVKlSdSWVEblpct24+1y14WuNCUB4plOV0PkeXLXpX03Cq805YepvHb0MnHUlpUjz/lyL7S9tmOMxKbDJ2kniNQq+pBJ8h1r6fB0r3n0PnsdV2prmVjYiEqt+JrThsY1Tcl7bxvYiwW5uALC5JJtYDnxo3pc8pRcnoW7cjbXbIUJuVAZfFT/I1k4qmoyuuZuYKs5Ryy3Q72xjhBDJKfsrceJ4AfGqNaoqcHN8jRpwc5KK5mFYWdpZHldszMx19a+WxM299zepQUdEWvAQgISeFZM3dk827pIX7Kx3/EPEDYixHrwPyqxKEoQjVQqc0zWtj4ztYVfnax8xxr7LCV+3oxn/AC585Xp9nUcSbVkiCgCgOV6A9oCvbxz3kjTkoMh+YH4NXzvHq3gpL1+i+pTxUtolRYXhWQ8ZsQ7fuxrkHzZvjVapHs8DFf5O/uIZK1JebG2Fb6tqxuZCit7UOhFWqW5JEVbFw/caMaZ07RbcjmdCR+/GT61exnclCounyOp6STNm2Pju2gil5ugJ8DbvD0N6+ppzzwUupoxd0mUB8R2+IHSXE/FIzmt/AlbC7lD2fMw1+7i7vr8v+BXsaXg3U3Pqb1aatZFWq8zbKbNNmWWT77k+hJI+VfG1Z56kpdWfsGDo9hh6dP8Axil8BRu+dWPVjXNTdEmE1pyfVsa7WGlecyReEX7BxfZYgdHBQ+ouPmBV7BTy1PUzsQuY5zK8qK5AVmyknQAMCtyeQGa9adTYz68nluhvuzjXWF4iDllCO3gYyeXj3f4ayOOTy0Eurt9TO46lGMXzZM2M/HxJ/GvlKqPm2PNqS3RB4VXgtTxCvdtReZfvXv6KpH4GreIjelCfm19fudPZM07dmYvhYieIXL/CSv4Cvq8HNzoRb6GjTd4oybfKdsRiZgDrLKuHj8BcJ+JLetake7TPpMKuyw2bybOG85UbRmRRZIhHEo6KkSAD515R2PMAv20+t2TpcQOyqy3oW8veuVqLHLHJMXsVfCzxkH7RaI5R/EBVPEPusq4mOey80VzZ44VhyNugh/iT9XXL2LEPEKd3z9Y48T8xXT5EFPRzXn+R/u5JlZx0a/xA/lWVxCN2n5FHGK1W/UebdmzJcchWfhu7NMqtch3DjVTG9qhBQzqQRwPbIBL8GZvWteVSMOIpx57lJwbwtpdPlsKd+pzK0r8nlyg8ssfdA9ch+NfeUY5MP6/U+Lqzz4iT6fQkbHktapo7FKaPneWfvq/3XVvgwP5Uce5l8jvD6SQy3el7DaBjHu9tJGP2WJKD0uKo1e/QTNGl3MS11Gftd2n2WFCDixJ9FH8yPhXz2Pd4xp9X8j6LAx77l0M22MtlA6Cvn8S7tmvS2LcjfVAVlvckt3ypO/Z7Qjb76ZT+61x+NakVnwkl0dzqqu+vNGu7m4j9LH0IYevH8q0eA1bwlT6a+8xuIQ8MvYWat8zgoAoAoAoCnbwuq4lsxteMAeVj+d6+V43F/qE/JfUoYld8qA2jmkiw4sViV2Uj9ZkuD431qvWqzqYeKl/a7L2/8EUpNxSfIbSzZUPOs9K7OEV/EyM4JCkDhc2/o1ailF2udrQhbqY8CSVZCLxjLELcmZmYHr3mJ9at4xTnTppbHVRN2NS3Kw7jCKG07zlb/dLkj8a+iwMZRoRUi9STUFcpWN2HjIIyvZM2QMwkVgBYKbm97jT1rdhiYW1Mp4OrGd17xNFIUwxY+8sRJ8wn86sV52pyl0T+RFhqaq4mEOTkl72Vd/0Fv64V8cj9gkLdh6D1r2o+8c4OLVGz8xjj3uK8RJJWQglksynoQfnVmi7STMzE7DsYUS9nHcjtGVSeNszAE69L1sz2MyrpFs0xdxsVhh2gkXEEDLlC5DlHmxB8qxeKYeeKjHLyMTiFWWKtpsIcGHAYnusGOZSL2ObUaHiK+brRyzyPlp7jJas7McyXKi9VeZwQ9hTt2sqJEzv1AvowsL9NQauRwlWvFZNUdxpylsalu7hWjw6K4s2pI6XN6+pwtJ0qUYPkaEI5Y2Me29L2MjsSVlimMiG1+9e40Oh1A0rVTi4WZ9RQdOdFKT0tqKZMU0uJmlcWd5CWH3TwI9LWryl4UeYVJU4pdD6nxTe7l+eld3LDbK7t46eo/GquJ/psh/uRywBrFka9EcTvdK4ZbitRdsQWmY+P5V3fRFZR/cmNtnkdpKCOK3+BP86o4y9otdSpjo3cR9Ml4tOlZUX3yg9i7bA3FQxws0rlbJIE0sDYNa/Ei9fT0+H0s6rc9zGqYuo04ewT777sSww911MIkVze+a+fQcLc+N6+gp4rMlBowKuDUHKomKkTLkIJGa4Iv0tWglZXMu97kfeG7RsAdSNPO1Gzqloy37r7lzRyRySvHkUhxlvduY0I0/rjWZVxKlGyRrUsG4zzNiv23o3cNjkyWv45jf8AKsDGRl20JcjfwckoSXMpuBlKBbrodAR16Vi1YqV7PY04NpFsw73jrKmrSJ+ZXMSqti1B0MYDDXjmJH/1rQg5Rw7a56e46qNNryNJ3MmzYhrajJY/EVa4EpKrLpYy+IWVNLzLxX1BjhQBQBQBQEbGbPjl/SIreY/OuJ04z8SueNJ7lN3o2dHFLEI0VRlbRRbiwv66VgcaioKEYqy1+hTxSStYW4z3awI7lVCiP/Dj9p/+o1O/6nu+R1/cWv2ZYONsM5ZFYiZrEqCRonAnhX1fD7Ogrl+j4S8ir5MQttf4eX9hv+k11HdHM/CzIMThWkw7qvvFCB51rVqbqUpRXNGHg68aGKhVltFplAxONMd0cFT0It/Q8a+WnQnCVpKx+p0uI0KsM0JJo+NhtmLHlfSo6is0WcHNyjJ8rkvaLaVyiWq9BRhMA0zoiAs7tlAH5Xq1S1mkZGIUY03Nml7D9n+MLwmSPIFKk3YG1iDyNasqiaMiti6cotI222lVzKMgxyWlxPLvOfmTXyGO0xD9TNreJk5EvHWe33iLmT/Z9HbFS6cUGvkf96+j4M/F7C7huZolbhaIs+AjY5mRS3UqL/Gh7d7GC4iMDET24dq//Wau0/Cj6TCf016ESdu/6V0yw9hJtnVf661WxC7jK78SIeDXK1qxpO6NSjHJJpDw6rULNCIjwmP7MkHQ3NTOF1dGbHEqEnGe9y77k7q4jGBpkAWMqVVm+0SRqAOQtXM8I6sUvO5nY7iVNNJasvcO4c1grOlvWqv+jSzXzfD8mc+IK1spfsHB2caJ91QvwFq3YrKkjLbu7infLBPNhXRBdjbTyYH8qmpNKabIa8XKm0jPcRsmcCMdlJoTfuHTTyrX7enl3MT9NVu+6cMVsqdiAIpOP3T/ACridaFtzqnh6l9jYMIpCKDxCgH4VkPc3VsRttwK8EquoYZG0IB+yetcSV0zqLszB4h9Qvg6/gR+dfJS/qv0Z9JHwFj2ce7WdV8RLyOEexUmxuGLi4LhXFyMym+lxrxNafC6qc1SlqmV8ZdU88d0a9s3ZkUC5YkCDw1J8ydTX1NOlCmrRVjAnOU3eTuTKkOAoAoAoAoAoBDvFsl5WVl1yi1vXxrL4lgp4lLI9iCvSc9hFi9hzsLCM/Ff51jR4PiU+XvKyw0yFhd1sT2IRkAN2+0LWLEj5Gpnwiu5305Hv6edy1bn7EbCxMjkEs5bTloB+Vb2EoOjTysuU45VYfVZOzxlBFjqDQC9thYc/wCUnwrvtJdSN0oPkYR7WNlxrtEqihVEa6DTUlqpYmo8x9FwfCxlSenN/QUYGIKLCqLd2fUQioxsiNtFuNdRIq2wx9m632jhL/eY/wClqs0fGY3EH/8AF/nU/S9XT5cKAgYjY0Dkl4kJPG44+dRSo05O7SOXCL3R8f2FB/yx864/SUP8F7jzs49CTg8BHFfs0Vb8bDjUsKcYaRVjpJLYk12egaAzHG+z6ftXZGQqzFtSQdTfpViFZJWNehxCEIqLQsn9m2LL5gYrWt7x6+Ve9siV8TpvkxBvP7PsXDC8rdmVRSxsxJsBfhaoqs04sjjjIzmklzKTGe8PIfnWO9j6KPjXoh3Ae7UZdQr2hgw2vOu4SaKuJoRnqb77I7f2ZBblmB/iNaNJ3ifG42OWvJFyqQqBQBQHlqALUB7QHLFw50ZeGYEfEWrxq6CMtxPs+xQjKIYz3gQc1tA1+nSsN8MqKpmTVtTXjj4ZLNMl4TdfFILGO/ky/wA6o1OD4hvS389hN/qFG3MnbJ3bnE8bsmVUYMbkcj4GrGC4XWpVYzlayIsRjac6bjG5fq+jMcKAKAKAKAKAKAKAKAKAKAKAKAKAyr2jbk4nEYozwqHBUAi4BFvOq1alKTujc4bxClQp5J33KxHuTjx/5dv4l/8A1Vb9PM2FxjCW3fuOMvs72hJoIQP2nX8ia7jh5kFbi+Ga0v7i2bg+zSbDTxz4h07g0VSTqR1IFWKdJxldmRjOIRq0lTijVqnMkKAKAKAKAKAKAKAKAi7TwQmieJuDqVPqLUZ7F5WmYptL2SYxGBiaORR+sVPhxFvnVN4d8j6KnxendOaaOSbi49dOwv5Ov86ieGmX48awtufu/J8n2eY9/wDJA83X8r16sPM4qcZwz2v7vyazuBsWTCYNYZbZwSTY3Aub8auU4uMbM+ZxdZVqrnEsdSFYKAKAKAKAKAKAKAKAKAKAKAKAKAKAKAKAKAKAKAKAKAKAKAKAKAKAKAKAKAKAKAKAKAKAKAKAKAKAKAKAKAKAKAKAKAKAKAKAKAKAKAKAKAKAKA/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82550" y="-1219200"/>
            <a:ext cx="5715000" cy="25527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pic>
        <p:nvPicPr>
          <p:cNvPr id="25604" name="Picture 4" descr="Click on the slide!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348880"/>
            <a:ext cx="5143500" cy="2286001"/>
          </a:xfrm>
          <a:prstGeom prst="rect">
            <a:avLst/>
          </a:prstGeom>
          <a:noFill/>
        </p:spPr>
      </p:pic>
      <p:pic>
        <p:nvPicPr>
          <p:cNvPr id="25606" name="Picture 6" descr="http://lh4.ggpht.com/-3hEMpb_aWRE/T5UOaheM63I/AAAAAAAAFz4/-xLmE5qltao/s130/The%252520Six%252520Don%252520Juan%252520Commandments%252520Of%252520Body%252520Language%252520-%252520Allen%252520Thompson%252520-%252520Books%252520Covers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2160" y="2348880"/>
            <a:ext cx="2351217" cy="326819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971600" y="1772816"/>
            <a:ext cx="4536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SPOKEN LANGUAGE</a:t>
            </a:r>
            <a:endParaRPr lang="th-TH" dirty="0"/>
          </a:p>
        </p:txBody>
      </p:sp>
      <p:sp>
        <p:nvSpPr>
          <p:cNvPr id="8" name="TextBox 7"/>
          <p:cNvSpPr txBox="1"/>
          <p:nvPr/>
        </p:nvSpPr>
        <p:spPr>
          <a:xfrm>
            <a:off x="4355976" y="5805264"/>
            <a:ext cx="4536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UNSPOKEN LANGUAGE</a:t>
            </a:r>
            <a:endParaRPr lang="th-TH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399032"/>
          </a:xfrm>
        </p:spPr>
        <p:txBody>
          <a:bodyPr/>
          <a:lstStyle/>
          <a:p>
            <a:r>
              <a:rPr lang="en-US" dirty="0" smtClean="0"/>
              <a:t>Education</a:t>
            </a:r>
            <a:endParaRPr lang="th-TH" dirty="0"/>
          </a:p>
        </p:txBody>
      </p:sp>
      <p:pic>
        <p:nvPicPr>
          <p:cNvPr id="26626" name="Picture 2" descr="Education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692696"/>
            <a:ext cx="2857500" cy="21431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95536" y="2708920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Culture</a:t>
            </a:r>
            <a:r>
              <a:rPr kumimoji="0" lang="en-US" sz="4200" b="0" i="0" u="none" strike="noStrike" kern="1200" cap="none" spc="0" normalizeH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and the Workplace</a:t>
            </a:r>
            <a:endParaRPr kumimoji="0" lang="th-TH" sz="42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1043608" y="3861048"/>
          <a:ext cx="4176464" cy="2551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FD44AC6-D78C-42DC-B14E-195B0DB76F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>
                                            <p:graphicEl>
                                              <a:dgm id="{8FD44AC6-D78C-42DC-B14E-195B0DB76F66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5B98B91-DA3A-4378-B1C7-22EBA90ECF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>
                                            <p:graphicEl>
                                              <a:dgm id="{75B98B91-DA3A-4378-B1C7-22EBA90ECF52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60FA5D1-83C4-4075-9734-4004715F28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">
                                            <p:graphicEl>
                                              <a:dgm id="{F60FA5D1-83C4-4075-9734-4004715F2878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05710D4-B0C0-4B39-9374-804346CD21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6">
                                            <p:graphicEl>
                                              <a:dgm id="{505710D4-B0C0-4B39-9374-804346CD21D7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Graphic spid="6" grpId="0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Culture and the workplace</a:t>
            </a:r>
            <a:endParaRPr lang="th-TH" dirty="0"/>
          </a:p>
        </p:txBody>
      </p:sp>
      <p:pic>
        <p:nvPicPr>
          <p:cNvPr id="27650" name="Picture 2" descr="Wissawa Aunyawong's photo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268760"/>
            <a:ext cx="5184576" cy="529798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399032"/>
          </a:xfrm>
        </p:spPr>
        <p:txBody>
          <a:bodyPr/>
          <a:lstStyle/>
          <a:p>
            <a:pPr algn="ctr"/>
            <a:r>
              <a:rPr lang="en-US" dirty="0" smtClean="0"/>
              <a:t>Thank you very much </a:t>
            </a:r>
            <a:br>
              <a:rPr lang="en-US" dirty="0" smtClean="0"/>
            </a:br>
            <a:r>
              <a:rPr lang="en-US" dirty="0" smtClean="0"/>
              <a:t>for your attention</a:t>
            </a:r>
            <a:endParaRPr lang="th-TH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BOOK</a:t>
            </a:r>
            <a:endParaRPr lang="th-TH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755576" y="1340768"/>
          <a:ext cx="6624736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0B6FA0A-68B7-4BD0-B4E3-2B93E908A2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20B6FA0A-68B7-4BD0-B4E3-2B93E908A2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5F41B15-165D-4F49-BB21-0FC40C1DF2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95F41B15-165D-4F49-BB21-0FC40C1DF2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2BE8F6B-7A2F-40C1-81EA-DE133E5DBE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22BE8F6B-7A2F-40C1-81EA-DE133E5DBE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4780B93-E040-4615-92A9-414C9CDEBE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04780B93-E040-4615-92A9-414C9CDEBE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5D6A51E-3B9D-4EF9-A03C-09AFC768A3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25D6A51E-3B9D-4EF9-A03C-09AFC768A3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CD5529B-D274-4278-8C58-95A32C5CA2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8CD5529B-D274-4278-8C58-95A32C5CA2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BOOK</a:t>
            </a:r>
            <a:endParaRPr lang="th-TH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755576" y="1340768"/>
          <a:ext cx="7056784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0B6FA0A-68B7-4BD0-B4E3-2B93E908A2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20B6FA0A-68B7-4BD0-B4E3-2B93E908A2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5F41B15-165D-4F49-BB21-0FC40C1DF2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95F41B15-165D-4F49-BB21-0FC40C1DF2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2BE8F6B-7A2F-40C1-81EA-DE133E5DBE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22BE8F6B-7A2F-40C1-81EA-DE133E5DBE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4780B93-E040-4615-92A9-414C9CDEBE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04780B93-E040-4615-92A9-414C9CDEBE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5D6A51E-3B9D-4EF9-A03C-09AFC768A3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25D6A51E-3B9D-4EF9-A03C-09AFC768A3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CD5529B-D274-4278-8C58-95A32C5CA2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8CD5529B-D274-4278-8C58-95A32C5CA2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3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Differences in Culture</a:t>
            </a:r>
            <a:endParaRPr lang="th-TH" sz="54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Meaning of culture</a:t>
            </a:r>
          </a:p>
          <a:p>
            <a:r>
              <a:rPr lang="en-US" dirty="0" smtClean="0"/>
              <a:t>Forces that lead to differences in social culture</a:t>
            </a:r>
          </a:p>
          <a:p>
            <a:r>
              <a:rPr lang="en-US" dirty="0" smtClean="0"/>
              <a:t>The business and economic implications of differences in culture</a:t>
            </a:r>
          </a:p>
          <a:p>
            <a:r>
              <a:rPr lang="en-US" dirty="0" smtClean="0"/>
              <a:t>How differences in social culture influence values in the workplace</a:t>
            </a:r>
          </a:p>
          <a:p>
            <a:r>
              <a:rPr lang="en-US" dirty="0" smtClean="0"/>
              <a:t>An appreciation for the economic and business implications of cultural change</a:t>
            </a:r>
            <a:endParaRPr lang="th-TH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th-TH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314D12B-8272-4256-A39A-D0B6A674A3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A314D12B-8272-4256-A39A-D0B6A674A3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47EA903-1AD7-48E6-9B0C-E695562E69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F47EA903-1AD7-48E6-9B0C-E695562E69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EAC8BF0-9F7D-46B7-A2F5-482214CD60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0EAC8BF0-9F7D-46B7-A2F5-482214CD60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569154-698C-44A0-83F9-8FEF6B2B85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dgm id="{9D569154-698C-44A0-83F9-8FEF6B2B85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Culture?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thaiDist"/>
            <a:r>
              <a:rPr lang="en-US" i="1" dirty="0" smtClean="0"/>
              <a:t>“the collective programming of the mind which distinguishes the members of one human group from”</a:t>
            </a:r>
            <a:r>
              <a:rPr lang="en-US" dirty="0" smtClean="0"/>
              <a:t> (Greet </a:t>
            </a:r>
            <a:r>
              <a:rPr lang="en-US" dirty="0" err="1" smtClean="0"/>
              <a:t>Hofstede</a:t>
            </a:r>
            <a:r>
              <a:rPr lang="en-US" dirty="0" smtClean="0"/>
              <a:t>)</a:t>
            </a:r>
          </a:p>
          <a:p>
            <a:pPr algn="thaiDist">
              <a:buNone/>
            </a:pPr>
            <a:endParaRPr lang="en-US" dirty="0" smtClean="0"/>
          </a:p>
          <a:p>
            <a:pPr algn="thaiDist"/>
            <a:r>
              <a:rPr lang="en-US" dirty="0" smtClean="0"/>
              <a:t>“A system of ideas and argue that these ideas constitute a design for living”      (</a:t>
            </a:r>
            <a:r>
              <a:rPr lang="en-US" dirty="0" err="1" smtClean="0"/>
              <a:t>Zvi</a:t>
            </a:r>
            <a:r>
              <a:rPr lang="en-US" dirty="0" smtClean="0"/>
              <a:t> </a:t>
            </a:r>
            <a:r>
              <a:rPr lang="en-US" dirty="0" err="1" smtClean="0"/>
              <a:t>Namenwirth</a:t>
            </a:r>
            <a:r>
              <a:rPr lang="en-US" dirty="0" smtClean="0"/>
              <a:t> and Robert Weber)</a:t>
            </a:r>
            <a:endParaRPr lang="th-TH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 descr="http://www.holymothersacademy.co.in/images/societ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33465" y="1412776"/>
            <a:ext cx="4110535" cy="273630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Culture?</a:t>
            </a:r>
            <a:endParaRPr lang="th-TH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-252536" y="548680"/>
          <a:ext cx="6660232" cy="6309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300192" y="2204864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Society</a:t>
            </a:r>
            <a:endParaRPr lang="th-TH" dirty="0"/>
          </a:p>
        </p:txBody>
      </p:sp>
      <p:sp>
        <p:nvSpPr>
          <p:cNvPr id="16" name="Bent Arrow 15"/>
          <p:cNvSpPr/>
          <p:nvPr/>
        </p:nvSpPr>
        <p:spPr>
          <a:xfrm rot="10800000">
            <a:off x="5004048" y="4293096"/>
            <a:ext cx="3312368" cy="172819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17" name="Left Arrow 16"/>
          <p:cNvSpPr/>
          <p:nvPr/>
        </p:nvSpPr>
        <p:spPr>
          <a:xfrm>
            <a:off x="3131840" y="1556792"/>
            <a:ext cx="2088232" cy="7200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6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DETERMINANTS OF CULTURE</a:t>
            </a:r>
            <a:endParaRPr lang="th-TH" sz="3600" dirty="0"/>
          </a:p>
        </p:txBody>
      </p:sp>
      <p:pic>
        <p:nvPicPr>
          <p:cNvPr id="1026" name="Picture 2" descr="https://fbcdn-sphotos-a-a.akamaihd.net/hphotos-ak-ash3/t1/1781923_703376446350949_90819551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50595"/>
            <a:ext cx="9144000" cy="5507404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Custom 3">
      <a:dk1>
        <a:sysClr val="windowText" lastClr="000000"/>
      </a:dk1>
      <a:lt1>
        <a:srgbClr val="343434"/>
      </a:lt1>
      <a:dk2>
        <a:srgbClr val="FFFFFF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921</TotalTime>
  <Words>374</Words>
  <Application>Microsoft Office PowerPoint</Application>
  <PresentationFormat>นำเสนอทางหน้าจอ (4:3)</PresentationFormat>
  <Paragraphs>84</Paragraphs>
  <Slides>16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16</vt:i4>
      </vt:variant>
    </vt:vector>
  </HeadingPairs>
  <TitlesOfParts>
    <vt:vector size="17" baseType="lpstr">
      <vt:lpstr>Verve</vt:lpstr>
      <vt:lpstr>INTERNATIONAL BUSINESS</vt:lpstr>
      <vt:lpstr>About the BOOK</vt:lpstr>
      <vt:lpstr>About the BOOK</vt:lpstr>
      <vt:lpstr>CHAPTER 3</vt:lpstr>
      <vt:lpstr>Topics</vt:lpstr>
      <vt:lpstr>Introduction</vt:lpstr>
      <vt:lpstr>What Is Culture?</vt:lpstr>
      <vt:lpstr>What Is Culture?</vt:lpstr>
      <vt:lpstr>THE DETERMINANTS OF CULTURE</vt:lpstr>
      <vt:lpstr>Social Structure</vt:lpstr>
      <vt:lpstr>Social Structure (cont’)</vt:lpstr>
      <vt:lpstr>Religious and Ethical Systems</vt:lpstr>
      <vt:lpstr>Language</vt:lpstr>
      <vt:lpstr>Education</vt:lpstr>
      <vt:lpstr>Culture and the workplace</vt:lpstr>
      <vt:lpstr>Thank you very much  for your attention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BUSINESS</dc:title>
  <dc:creator>User</dc:creator>
  <cp:lastModifiedBy>WINXP</cp:lastModifiedBy>
  <cp:revision>3</cp:revision>
  <dcterms:created xsi:type="dcterms:W3CDTF">2014-02-26T09:49:10Z</dcterms:created>
  <dcterms:modified xsi:type="dcterms:W3CDTF">2014-02-27T02:26:37Z</dcterms:modified>
</cp:coreProperties>
</file>